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5" r:id="rId3"/>
    <p:sldId id="266" r:id="rId4"/>
    <p:sldId id="273" r:id="rId5"/>
    <p:sldId id="274" r:id="rId6"/>
    <p:sldId id="269" r:id="rId7"/>
    <p:sldId id="272" r:id="rId8"/>
    <p:sldId id="271" r:id="rId9"/>
    <p:sldId id="267" r:id="rId10"/>
    <p:sldId id="270" r:id="rId11"/>
    <p:sldId id="35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3" autoAdjust="0"/>
    <p:restoredTop sz="94616" autoAdjust="0"/>
  </p:normalViewPr>
  <p:slideViewPr>
    <p:cSldViewPr snapToGrid="0">
      <p:cViewPr varScale="1">
        <p:scale>
          <a:sx n="59" d="100"/>
          <a:sy n="59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7654F-B284-49D8-B416-FD7F1188576A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768BC4A-3669-4F79-8F49-3A1D0AE4A7C7}">
      <dgm:prSet phldrT="[Text]"/>
      <dgm:spPr/>
      <dgm:t>
        <a:bodyPr/>
        <a:lstStyle/>
        <a:p>
          <a:r>
            <a:rPr lang="en-US" dirty="0"/>
            <a:t>Mindful Learning</a:t>
          </a:r>
          <a:endParaRPr lang="id-ID" dirty="0"/>
        </a:p>
      </dgm:t>
    </dgm:pt>
    <dgm:pt modelId="{4D59E353-DCD5-47E3-A390-99AA8DB8D79B}" type="parTrans" cxnId="{5ABD1810-1E4F-49F4-BDE4-9835733E11B1}">
      <dgm:prSet/>
      <dgm:spPr/>
      <dgm:t>
        <a:bodyPr/>
        <a:lstStyle/>
        <a:p>
          <a:endParaRPr lang="id-ID"/>
        </a:p>
      </dgm:t>
    </dgm:pt>
    <dgm:pt modelId="{F178CFBB-3836-4CDB-99BA-09C54AAB9C64}" type="sibTrans" cxnId="{5ABD1810-1E4F-49F4-BDE4-9835733E11B1}">
      <dgm:prSet/>
      <dgm:spPr/>
      <dgm:t>
        <a:bodyPr/>
        <a:lstStyle/>
        <a:p>
          <a:endParaRPr lang="id-ID"/>
        </a:p>
      </dgm:t>
    </dgm:pt>
    <dgm:pt modelId="{B090D37C-207B-4016-B3FB-9667EBD6CE41}">
      <dgm:prSet phldrT="[Text]"/>
      <dgm:spPr/>
      <dgm:t>
        <a:bodyPr/>
        <a:lstStyle/>
        <a:p>
          <a:r>
            <a:rPr lang="en-US" dirty="0" err="1"/>
            <a:t>Pembelajaran</a:t>
          </a:r>
          <a:r>
            <a:rPr lang="en-US" dirty="0"/>
            <a:t> </a:t>
          </a:r>
          <a:r>
            <a:rPr lang="en-US" dirty="0" err="1"/>
            <a:t>Menyenangkan</a:t>
          </a:r>
          <a:endParaRPr lang="id-ID" dirty="0"/>
        </a:p>
      </dgm:t>
    </dgm:pt>
    <dgm:pt modelId="{A633A691-AC21-4E3E-B852-9129EA881A69}" type="parTrans" cxnId="{1C14306E-5D57-4492-BC27-A600069975F3}">
      <dgm:prSet/>
      <dgm:spPr/>
      <dgm:t>
        <a:bodyPr/>
        <a:lstStyle/>
        <a:p>
          <a:endParaRPr lang="id-ID"/>
        </a:p>
      </dgm:t>
    </dgm:pt>
    <dgm:pt modelId="{88FDC503-F999-4E0D-AE0C-5C22444FFDD8}" type="sibTrans" cxnId="{1C14306E-5D57-4492-BC27-A600069975F3}">
      <dgm:prSet/>
      <dgm:spPr/>
      <dgm:t>
        <a:bodyPr/>
        <a:lstStyle/>
        <a:p>
          <a:endParaRPr lang="id-ID"/>
        </a:p>
      </dgm:t>
    </dgm:pt>
    <dgm:pt modelId="{5D888D9A-4B0C-49BE-9066-678CDF649F9D}">
      <dgm:prSet phldrT="[Text]"/>
      <dgm:spPr/>
      <dgm:t>
        <a:bodyPr/>
        <a:lstStyle/>
        <a:p>
          <a:r>
            <a:rPr lang="en-US" dirty="0"/>
            <a:t>Problem Based Learning</a:t>
          </a:r>
          <a:endParaRPr lang="id-ID" dirty="0"/>
        </a:p>
      </dgm:t>
    </dgm:pt>
    <dgm:pt modelId="{90B872D0-8228-4287-9242-88653136F9C7}" type="parTrans" cxnId="{0EF75E02-7B99-4E3D-8941-DAF10723FB58}">
      <dgm:prSet/>
      <dgm:spPr/>
      <dgm:t>
        <a:bodyPr/>
        <a:lstStyle/>
        <a:p>
          <a:endParaRPr lang="id-ID"/>
        </a:p>
      </dgm:t>
    </dgm:pt>
    <dgm:pt modelId="{2BD66071-AA11-42A0-A448-978EE8F14F6F}" type="sibTrans" cxnId="{0EF75E02-7B99-4E3D-8941-DAF10723FB58}">
      <dgm:prSet/>
      <dgm:spPr/>
      <dgm:t>
        <a:bodyPr/>
        <a:lstStyle/>
        <a:p>
          <a:endParaRPr lang="id-ID"/>
        </a:p>
      </dgm:t>
    </dgm:pt>
    <dgm:pt modelId="{FAF7F0AD-F433-4A4E-BEBE-32E59BBAE33A}">
      <dgm:prSet phldrT="[Text]"/>
      <dgm:spPr/>
      <dgm:t>
        <a:bodyPr/>
        <a:lstStyle/>
        <a:p>
          <a:r>
            <a:rPr lang="en-US" dirty="0" err="1"/>
            <a:t>Pemecahan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Kompleks</a:t>
          </a:r>
          <a:endParaRPr lang="id-ID" dirty="0"/>
        </a:p>
      </dgm:t>
    </dgm:pt>
    <dgm:pt modelId="{01AE1599-0D83-4883-8A1A-45EA7E544681}" type="parTrans" cxnId="{44F9BACE-2AF0-41A9-8BC2-D6981790E0C6}">
      <dgm:prSet/>
      <dgm:spPr/>
      <dgm:t>
        <a:bodyPr/>
        <a:lstStyle/>
        <a:p>
          <a:endParaRPr lang="id-ID"/>
        </a:p>
      </dgm:t>
    </dgm:pt>
    <dgm:pt modelId="{F836C2B0-A942-4610-90A0-7398D89EDC29}" type="sibTrans" cxnId="{44F9BACE-2AF0-41A9-8BC2-D6981790E0C6}">
      <dgm:prSet/>
      <dgm:spPr/>
      <dgm:t>
        <a:bodyPr/>
        <a:lstStyle/>
        <a:p>
          <a:endParaRPr lang="id-ID"/>
        </a:p>
      </dgm:t>
    </dgm:pt>
    <dgm:pt modelId="{824C7E0C-1D09-43E5-8207-5C6580768B1A}">
      <dgm:prSet phldrT="[Text]"/>
      <dgm:spPr/>
      <dgm:t>
        <a:bodyPr/>
        <a:lstStyle/>
        <a:p>
          <a:r>
            <a:rPr lang="en-US" dirty="0"/>
            <a:t>Reflection on Learning</a:t>
          </a:r>
          <a:endParaRPr lang="id-ID" dirty="0"/>
        </a:p>
      </dgm:t>
    </dgm:pt>
    <dgm:pt modelId="{95B4772B-999E-43ED-8E69-D58C857B4B5A}" type="parTrans" cxnId="{D77E5BFD-23A1-4F1A-86F8-C09C326E5F5E}">
      <dgm:prSet/>
      <dgm:spPr/>
      <dgm:t>
        <a:bodyPr/>
        <a:lstStyle/>
        <a:p>
          <a:endParaRPr lang="id-ID"/>
        </a:p>
      </dgm:t>
    </dgm:pt>
    <dgm:pt modelId="{345E59E6-2461-4963-983B-43B2A4DAEEBA}" type="sibTrans" cxnId="{D77E5BFD-23A1-4F1A-86F8-C09C326E5F5E}">
      <dgm:prSet/>
      <dgm:spPr/>
      <dgm:t>
        <a:bodyPr/>
        <a:lstStyle/>
        <a:p>
          <a:endParaRPr lang="id-ID"/>
        </a:p>
      </dgm:t>
    </dgm:pt>
    <dgm:pt modelId="{0E27FBC1-0351-43A2-BFA6-CECDFBE9EBBE}">
      <dgm:prSet phldrT="[Text]"/>
      <dgm:spPr/>
      <dgm:t>
        <a:bodyPr/>
        <a:lstStyle/>
        <a:p>
          <a:r>
            <a:rPr lang="en-US" dirty="0" err="1"/>
            <a:t>Pembelajaran</a:t>
          </a:r>
          <a:r>
            <a:rPr lang="en-US" dirty="0"/>
            <a:t> </a:t>
          </a:r>
          <a:r>
            <a:rPr lang="en-US" dirty="0" err="1"/>
            <a:t>Refleksi</a:t>
          </a:r>
          <a:r>
            <a:rPr lang="en-US" dirty="0"/>
            <a:t> </a:t>
          </a:r>
          <a:r>
            <a:rPr lang="en-US" dirty="0" err="1"/>
            <a:t>Mendalam</a:t>
          </a:r>
          <a:endParaRPr lang="id-ID" dirty="0"/>
        </a:p>
      </dgm:t>
    </dgm:pt>
    <dgm:pt modelId="{4E748CF9-975F-43DA-805A-7E3114D0D209}" type="parTrans" cxnId="{C8DAAE65-60E9-4DD0-8EAC-12B6B820181E}">
      <dgm:prSet/>
      <dgm:spPr/>
      <dgm:t>
        <a:bodyPr/>
        <a:lstStyle/>
        <a:p>
          <a:endParaRPr lang="id-ID"/>
        </a:p>
      </dgm:t>
    </dgm:pt>
    <dgm:pt modelId="{039DB5A2-3FBB-4CAE-84F5-AB98F0D4D1F7}" type="sibTrans" cxnId="{C8DAAE65-60E9-4DD0-8EAC-12B6B820181E}">
      <dgm:prSet/>
      <dgm:spPr/>
      <dgm:t>
        <a:bodyPr/>
        <a:lstStyle/>
        <a:p>
          <a:endParaRPr lang="id-ID"/>
        </a:p>
      </dgm:t>
    </dgm:pt>
    <dgm:pt modelId="{10ADA458-9BE1-4BCB-80E7-2CF0365B17FF}">
      <dgm:prSet phldrT="[Text]"/>
      <dgm:spPr/>
      <dgm:t>
        <a:bodyPr/>
        <a:lstStyle/>
        <a:p>
          <a:r>
            <a:rPr lang="en-US" dirty="0"/>
            <a:t>Joyful Learning</a:t>
          </a:r>
          <a:endParaRPr lang="id-ID" dirty="0"/>
        </a:p>
      </dgm:t>
    </dgm:pt>
    <dgm:pt modelId="{3FDE7CD3-3CD7-4182-9155-532EC25A8F31}" type="parTrans" cxnId="{3D1DE06A-4870-4B8C-9C7F-F1DBC4B83AAD}">
      <dgm:prSet/>
      <dgm:spPr/>
      <dgm:t>
        <a:bodyPr/>
        <a:lstStyle/>
        <a:p>
          <a:endParaRPr lang="id-ID"/>
        </a:p>
      </dgm:t>
    </dgm:pt>
    <dgm:pt modelId="{2CE8C03A-3E4A-4216-BD9E-2D6739F7EA8B}" type="sibTrans" cxnId="{3D1DE06A-4870-4B8C-9C7F-F1DBC4B83AAD}">
      <dgm:prSet/>
      <dgm:spPr/>
      <dgm:t>
        <a:bodyPr/>
        <a:lstStyle/>
        <a:p>
          <a:endParaRPr lang="id-ID"/>
        </a:p>
      </dgm:t>
    </dgm:pt>
    <dgm:pt modelId="{95F7E7E0-BC95-4C61-9A84-72975AD72F3D}">
      <dgm:prSet phldrT="[Text]"/>
      <dgm:spPr/>
      <dgm:t>
        <a:bodyPr/>
        <a:lstStyle/>
        <a:p>
          <a:r>
            <a:rPr lang="en-US" dirty="0" err="1"/>
            <a:t>Pembelajaran</a:t>
          </a:r>
          <a:r>
            <a:rPr lang="en-US" dirty="0"/>
            <a:t> </a:t>
          </a:r>
          <a:r>
            <a:rPr lang="en-US" dirty="0" err="1"/>
            <a:t>Bermakna</a:t>
          </a:r>
          <a:endParaRPr lang="id-ID" dirty="0"/>
        </a:p>
      </dgm:t>
    </dgm:pt>
    <dgm:pt modelId="{12D85D89-E9C0-4BC9-B381-964DC6CF937F}" type="parTrans" cxnId="{276ED748-1B19-469B-A149-0CD3276B2B4D}">
      <dgm:prSet/>
      <dgm:spPr/>
      <dgm:t>
        <a:bodyPr/>
        <a:lstStyle/>
        <a:p>
          <a:endParaRPr lang="id-ID"/>
        </a:p>
      </dgm:t>
    </dgm:pt>
    <dgm:pt modelId="{EB23E353-51C8-46D3-B96C-EF32757BBCFC}" type="sibTrans" cxnId="{276ED748-1B19-469B-A149-0CD3276B2B4D}">
      <dgm:prSet/>
      <dgm:spPr/>
      <dgm:t>
        <a:bodyPr/>
        <a:lstStyle/>
        <a:p>
          <a:endParaRPr lang="id-ID"/>
        </a:p>
      </dgm:t>
    </dgm:pt>
    <dgm:pt modelId="{B994B054-B2D1-49AA-884B-8CEE85CFDB08}">
      <dgm:prSet phldrT="[Text]"/>
      <dgm:spPr/>
      <dgm:t>
        <a:bodyPr/>
        <a:lstStyle/>
        <a:p>
          <a:r>
            <a:rPr lang="en-US" dirty="0"/>
            <a:t>Meaningful Learning</a:t>
          </a:r>
          <a:endParaRPr lang="id-ID" dirty="0"/>
        </a:p>
      </dgm:t>
    </dgm:pt>
    <dgm:pt modelId="{0299C453-BEDC-4209-9339-1A91731BCAB3}" type="parTrans" cxnId="{AEA062EC-E7A5-4255-9C7E-950CC4837DCD}">
      <dgm:prSet/>
      <dgm:spPr/>
      <dgm:t>
        <a:bodyPr/>
        <a:lstStyle/>
        <a:p>
          <a:endParaRPr lang="id-ID"/>
        </a:p>
      </dgm:t>
    </dgm:pt>
    <dgm:pt modelId="{6F6C0E19-A910-4339-A19A-699D708A8CD1}" type="sibTrans" cxnId="{AEA062EC-E7A5-4255-9C7E-950CC4837DCD}">
      <dgm:prSet/>
      <dgm:spPr/>
      <dgm:t>
        <a:bodyPr/>
        <a:lstStyle/>
        <a:p>
          <a:endParaRPr lang="id-ID"/>
        </a:p>
      </dgm:t>
    </dgm:pt>
    <dgm:pt modelId="{3C89E280-5C7D-423F-8DA2-9B2F90D47E94}">
      <dgm:prSet phldrT="[Text]"/>
      <dgm:spPr/>
      <dgm:t>
        <a:bodyPr/>
        <a:lstStyle/>
        <a:p>
          <a:r>
            <a:rPr lang="en-US" dirty="0" err="1"/>
            <a:t>Pembelajaran</a:t>
          </a:r>
          <a:r>
            <a:rPr lang="en-US" dirty="0"/>
            <a:t> </a:t>
          </a:r>
          <a:r>
            <a:rPr lang="en-US" dirty="0" err="1"/>
            <a:t>Berbasis</a:t>
          </a:r>
          <a:r>
            <a:rPr lang="en-US" dirty="0"/>
            <a:t> </a:t>
          </a:r>
          <a:r>
            <a:rPr lang="en-US" dirty="0" err="1"/>
            <a:t>Kesadaran</a:t>
          </a:r>
          <a:r>
            <a:rPr lang="en-US" dirty="0"/>
            <a:t> </a:t>
          </a:r>
          <a:r>
            <a:rPr lang="en-US" dirty="0" err="1"/>
            <a:t>Kognitif</a:t>
          </a:r>
          <a:endParaRPr lang="id-ID" dirty="0"/>
        </a:p>
      </dgm:t>
    </dgm:pt>
    <dgm:pt modelId="{A89ECCF5-1D99-4900-AE77-863E20D3E144}" type="parTrans" cxnId="{86C0B871-1AE8-4EBC-9286-11D7A91B1571}">
      <dgm:prSet/>
      <dgm:spPr/>
      <dgm:t>
        <a:bodyPr/>
        <a:lstStyle/>
        <a:p>
          <a:endParaRPr lang="id-ID"/>
        </a:p>
      </dgm:t>
    </dgm:pt>
    <dgm:pt modelId="{AF50853A-42E6-479D-A365-6606CDFCACFB}" type="sibTrans" cxnId="{86C0B871-1AE8-4EBC-9286-11D7A91B1571}">
      <dgm:prSet/>
      <dgm:spPr/>
      <dgm:t>
        <a:bodyPr/>
        <a:lstStyle/>
        <a:p>
          <a:endParaRPr lang="id-ID"/>
        </a:p>
      </dgm:t>
    </dgm:pt>
    <dgm:pt modelId="{F2B066DF-CD1A-48AF-9F49-ED76B69541CF}" type="pres">
      <dgm:prSet presAssocID="{8367654F-B284-49D8-B416-FD7F1188576A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80147ECF-B873-4E0D-AC46-DFA75D78F76A}" type="pres">
      <dgm:prSet presAssocID="{824C7E0C-1D09-43E5-8207-5C6580768B1A}" presName="ChildAccent5" presStyleCnt="0"/>
      <dgm:spPr/>
    </dgm:pt>
    <dgm:pt modelId="{6CF4E716-662F-4F00-9718-0A34269E032B}" type="pres">
      <dgm:prSet presAssocID="{824C7E0C-1D09-43E5-8207-5C6580768B1A}" presName="ChildAccent" presStyleLbl="alignImgPlace1" presStyleIdx="0" presStyleCnt="5"/>
      <dgm:spPr/>
    </dgm:pt>
    <dgm:pt modelId="{8B1D672F-8FF2-429D-8E22-CBC22CD995E9}" type="pres">
      <dgm:prSet presAssocID="{824C7E0C-1D09-43E5-8207-5C6580768B1A}" presName="Child5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5FB31D4-F34A-4E08-88F6-FEBBD525E5BB}" type="pres">
      <dgm:prSet presAssocID="{824C7E0C-1D09-43E5-8207-5C6580768B1A}" presName="Parent5" presStyleLbl="node1" presStyleIdx="0" presStyleCnt="5">
        <dgm:presLayoutVars>
          <dgm:chMax val="2"/>
          <dgm:chPref val="1"/>
          <dgm:bulletEnabled val="1"/>
        </dgm:presLayoutVars>
      </dgm:prSet>
      <dgm:spPr/>
    </dgm:pt>
    <dgm:pt modelId="{4BB64A78-DFBA-4C5F-B6B2-AA63BAF41037}" type="pres">
      <dgm:prSet presAssocID="{5D888D9A-4B0C-49BE-9066-678CDF649F9D}" presName="ChildAccent4" presStyleCnt="0"/>
      <dgm:spPr/>
    </dgm:pt>
    <dgm:pt modelId="{17C611E3-ECE8-45C6-A887-C171B68A7CAA}" type="pres">
      <dgm:prSet presAssocID="{5D888D9A-4B0C-49BE-9066-678CDF649F9D}" presName="ChildAccent" presStyleLbl="alignImgPlace1" presStyleIdx="1" presStyleCnt="5"/>
      <dgm:spPr/>
    </dgm:pt>
    <dgm:pt modelId="{192080E0-B352-429E-A362-6570CC2CE502}" type="pres">
      <dgm:prSet presAssocID="{5D888D9A-4B0C-49BE-9066-678CDF649F9D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42E28E-37ED-403C-8331-7966942BFB72}" type="pres">
      <dgm:prSet presAssocID="{5D888D9A-4B0C-49BE-9066-678CDF649F9D}" presName="Parent4" presStyleLbl="node1" presStyleIdx="1" presStyleCnt="5">
        <dgm:presLayoutVars>
          <dgm:chMax val="2"/>
          <dgm:chPref val="1"/>
          <dgm:bulletEnabled val="1"/>
        </dgm:presLayoutVars>
      </dgm:prSet>
      <dgm:spPr/>
    </dgm:pt>
    <dgm:pt modelId="{1649521E-1E08-45C1-B486-3CBDF9536CE0}" type="pres">
      <dgm:prSet presAssocID="{10ADA458-9BE1-4BCB-80E7-2CF0365B17FF}" presName="ChildAccent3" presStyleCnt="0"/>
      <dgm:spPr/>
    </dgm:pt>
    <dgm:pt modelId="{0CF7E658-0E4D-4C7D-8B45-F481C964F1C1}" type="pres">
      <dgm:prSet presAssocID="{10ADA458-9BE1-4BCB-80E7-2CF0365B17FF}" presName="ChildAccent" presStyleLbl="alignImgPlace1" presStyleIdx="2" presStyleCnt="5"/>
      <dgm:spPr/>
    </dgm:pt>
    <dgm:pt modelId="{3C5A2253-0A8B-4ADC-ADBC-45B0A079A9E6}" type="pres">
      <dgm:prSet presAssocID="{10ADA458-9BE1-4BCB-80E7-2CF0365B17FF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08BFCD-FBBA-4979-9F3C-83DA31257F45}" type="pres">
      <dgm:prSet presAssocID="{10ADA458-9BE1-4BCB-80E7-2CF0365B17FF}" presName="Parent3" presStyleLbl="node1" presStyleIdx="2" presStyleCnt="5">
        <dgm:presLayoutVars>
          <dgm:chMax val="2"/>
          <dgm:chPref val="1"/>
          <dgm:bulletEnabled val="1"/>
        </dgm:presLayoutVars>
      </dgm:prSet>
      <dgm:spPr/>
    </dgm:pt>
    <dgm:pt modelId="{17C602D9-E355-42DF-8A96-360A25B2B424}" type="pres">
      <dgm:prSet presAssocID="{B994B054-B2D1-49AA-884B-8CEE85CFDB08}" presName="ChildAccent2" presStyleCnt="0"/>
      <dgm:spPr/>
    </dgm:pt>
    <dgm:pt modelId="{7270B7DB-E2D3-46FF-9B88-E4D7C2D6BDDF}" type="pres">
      <dgm:prSet presAssocID="{B994B054-B2D1-49AA-884B-8CEE85CFDB08}" presName="ChildAccent" presStyleLbl="alignImgPlace1" presStyleIdx="3" presStyleCnt="5"/>
      <dgm:spPr/>
    </dgm:pt>
    <dgm:pt modelId="{4B6CA477-6EAD-4A89-A096-23D0121D7D9C}" type="pres">
      <dgm:prSet presAssocID="{B994B054-B2D1-49AA-884B-8CEE85CFDB08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03162AB-D691-40CC-986F-2F14CCD4911E}" type="pres">
      <dgm:prSet presAssocID="{B994B054-B2D1-49AA-884B-8CEE85CFDB08}" presName="Parent2" presStyleLbl="node1" presStyleIdx="3" presStyleCnt="5">
        <dgm:presLayoutVars>
          <dgm:chMax val="2"/>
          <dgm:chPref val="1"/>
          <dgm:bulletEnabled val="1"/>
        </dgm:presLayoutVars>
      </dgm:prSet>
      <dgm:spPr/>
    </dgm:pt>
    <dgm:pt modelId="{5B4CFF86-C4C9-43E8-BA37-B252AAAAB799}" type="pres">
      <dgm:prSet presAssocID="{7768BC4A-3669-4F79-8F49-3A1D0AE4A7C7}" presName="ChildAccent1" presStyleCnt="0"/>
      <dgm:spPr/>
    </dgm:pt>
    <dgm:pt modelId="{189C9519-A5BA-47EA-9298-EA4298340333}" type="pres">
      <dgm:prSet presAssocID="{7768BC4A-3669-4F79-8F49-3A1D0AE4A7C7}" presName="ChildAccent" presStyleLbl="alignImgPlace1" presStyleIdx="4" presStyleCnt="5"/>
      <dgm:spPr/>
    </dgm:pt>
    <dgm:pt modelId="{EFA56841-F68C-4571-A08F-B9AD4DCB9455}" type="pres">
      <dgm:prSet presAssocID="{7768BC4A-3669-4F79-8F49-3A1D0AE4A7C7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F76F79C-DB33-4949-8816-444B15005DC6}" type="pres">
      <dgm:prSet presAssocID="{7768BC4A-3669-4F79-8F49-3A1D0AE4A7C7}" presName="Parent1" presStyleLbl="node1" presStyleIdx="4" presStyleCnt="5">
        <dgm:presLayoutVars>
          <dgm:chMax val="2"/>
          <dgm:chPref val="1"/>
          <dgm:bulletEnabled val="1"/>
        </dgm:presLayoutVars>
      </dgm:prSet>
      <dgm:spPr/>
    </dgm:pt>
  </dgm:ptLst>
  <dgm:cxnLst>
    <dgm:cxn modelId="{0EF75E02-7B99-4E3D-8941-DAF10723FB58}" srcId="{8367654F-B284-49D8-B416-FD7F1188576A}" destId="{5D888D9A-4B0C-49BE-9066-678CDF649F9D}" srcOrd="3" destOrd="0" parTransId="{90B872D0-8228-4287-9242-88653136F9C7}" sibTransId="{2BD66071-AA11-42A0-A448-978EE8F14F6F}"/>
    <dgm:cxn modelId="{AD358C0F-E455-44C1-87C1-88A9E1D2F5A7}" type="presOf" srcId="{B090D37C-207B-4016-B3FB-9667EBD6CE41}" destId="{3C5A2253-0A8B-4ADC-ADBC-45B0A079A9E6}" srcOrd="1" destOrd="0" presId="urn:microsoft.com/office/officeart/2011/layout/InterconnectedBlockProcess"/>
    <dgm:cxn modelId="{5ABD1810-1E4F-49F4-BDE4-9835733E11B1}" srcId="{8367654F-B284-49D8-B416-FD7F1188576A}" destId="{7768BC4A-3669-4F79-8F49-3A1D0AE4A7C7}" srcOrd="0" destOrd="0" parTransId="{4D59E353-DCD5-47E3-A390-99AA8DB8D79B}" sibTransId="{F178CFBB-3836-4CDB-99BA-09C54AAB9C64}"/>
    <dgm:cxn modelId="{4511BA1A-4B83-4592-A3F8-CDDE0911D8B4}" type="presOf" srcId="{7768BC4A-3669-4F79-8F49-3A1D0AE4A7C7}" destId="{4F76F79C-DB33-4949-8816-444B15005DC6}" srcOrd="0" destOrd="0" presId="urn:microsoft.com/office/officeart/2011/layout/InterconnectedBlockProcess"/>
    <dgm:cxn modelId="{DA5E971D-1909-458E-B6E5-3F236C86AF50}" type="presOf" srcId="{95F7E7E0-BC95-4C61-9A84-72975AD72F3D}" destId="{7270B7DB-E2D3-46FF-9B88-E4D7C2D6BDDF}" srcOrd="0" destOrd="0" presId="urn:microsoft.com/office/officeart/2011/layout/InterconnectedBlockProcess"/>
    <dgm:cxn modelId="{60524D2B-0060-439B-BFBA-AF12BDA05338}" type="presOf" srcId="{5D888D9A-4B0C-49BE-9066-678CDF649F9D}" destId="{9442E28E-37ED-403C-8331-7966942BFB72}" srcOrd="0" destOrd="0" presId="urn:microsoft.com/office/officeart/2011/layout/InterconnectedBlockProcess"/>
    <dgm:cxn modelId="{542F1045-6B16-4ACF-8CE8-E9D347E13B1A}" type="presOf" srcId="{0E27FBC1-0351-43A2-BFA6-CECDFBE9EBBE}" destId="{6CF4E716-662F-4F00-9718-0A34269E032B}" srcOrd="0" destOrd="0" presId="urn:microsoft.com/office/officeart/2011/layout/InterconnectedBlockProcess"/>
    <dgm:cxn modelId="{C8DAAE65-60E9-4DD0-8EAC-12B6B820181E}" srcId="{824C7E0C-1D09-43E5-8207-5C6580768B1A}" destId="{0E27FBC1-0351-43A2-BFA6-CECDFBE9EBBE}" srcOrd="0" destOrd="0" parTransId="{4E748CF9-975F-43DA-805A-7E3114D0D209}" sibTransId="{039DB5A2-3FBB-4CAE-84F5-AB98F0D4D1F7}"/>
    <dgm:cxn modelId="{0274C068-65A1-4B5B-8034-4BE4C61ACF05}" type="presOf" srcId="{FAF7F0AD-F433-4A4E-BEBE-32E59BBAE33A}" destId="{192080E0-B352-429E-A362-6570CC2CE502}" srcOrd="1" destOrd="0" presId="urn:microsoft.com/office/officeart/2011/layout/InterconnectedBlockProcess"/>
    <dgm:cxn modelId="{276ED748-1B19-469B-A149-0CD3276B2B4D}" srcId="{B994B054-B2D1-49AA-884B-8CEE85CFDB08}" destId="{95F7E7E0-BC95-4C61-9A84-72975AD72F3D}" srcOrd="0" destOrd="0" parTransId="{12D85D89-E9C0-4BC9-B381-964DC6CF937F}" sibTransId="{EB23E353-51C8-46D3-B96C-EF32757BBCFC}"/>
    <dgm:cxn modelId="{3D1DE06A-4870-4B8C-9C7F-F1DBC4B83AAD}" srcId="{8367654F-B284-49D8-B416-FD7F1188576A}" destId="{10ADA458-9BE1-4BCB-80E7-2CF0365B17FF}" srcOrd="2" destOrd="0" parTransId="{3FDE7CD3-3CD7-4182-9155-532EC25A8F31}" sibTransId="{2CE8C03A-3E4A-4216-BD9E-2D6739F7EA8B}"/>
    <dgm:cxn modelId="{1C14306E-5D57-4492-BC27-A600069975F3}" srcId="{10ADA458-9BE1-4BCB-80E7-2CF0365B17FF}" destId="{B090D37C-207B-4016-B3FB-9667EBD6CE41}" srcOrd="0" destOrd="0" parTransId="{A633A691-AC21-4E3E-B852-9129EA881A69}" sibTransId="{88FDC503-F999-4E0D-AE0C-5C22444FFDD8}"/>
    <dgm:cxn modelId="{86C0B871-1AE8-4EBC-9286-11D7A91B1571}" srcId="{7768BC4A-3669-4F79-8F49-3A1D0AE4A7C7}" destId="{3C89E280-5C7D-423F-8DA2-9B2F90D47E94}" srcOrd="0" destOrd="0" parTransId="{A89ECCF5-1D99-4900-AE77-863E20D3E144}" sibTransId="{AF50853A-42E6-479D-A365-6606CDFCACFB}"/>
    <dgm:cxn modelId="{8F8E1558-2A5E-4C8F-BC62-744F1CAC27D3}" type="presOf" srcId="{824C7E0C-1D09-43E5-8207-5C6580768B1A}" destId="{35FB31D4-F34A-4E08-88F6-FEBBD525E5BB}" srcOrd="0" destOrd="0" presId="urn:microsoft.com/office/officeart/2011/layout/InterconnectedBlockProcess"/>
    <dgm:cxn modelId="{08B7C083-29B3-4027-84CA-C717A880D018}" type="presOf" srcId="{8367654F-B284-49D8-B416-FD7F1188576A}" destId="{F2B066DF-CD1A-48AF-9F49-ED76B69541CF}" srcOrd="0" destOrd="0" presId="urn:microsoft.com/office/officeart/2011/layout/InterconnectedBlockProcess"/>
    <dgm:cxn modelId="{B2389795-17F6-4B9A-B297-0923234C6502}" type="presOf" srcId="{3C89E280-5C7D-423F-8DA2-9B2F90D47E94}" destId="{EFA56841-F68C-4571-A08F-B9AD4DCB9455}" srcOrd="1" destOrd="0" presId="urn:microsoft.com/office/officeart/2011/layout/InterconnectedBlockProcess"/>
    <dgm:cxn modelId="{EBD70F9F-B552-4A77-A35E-552471820C2C}" type="presOf" srcId="{FAF7F0AD-F433-4A4E-BEBE-32E59BBAE33A}" destId="{17C611E3-ECE8-45C6-A887-C171B68A7CAA}" srcOrd="0" destOrd="0" presId="urn:microsoft.com/office/officeart/2011/layout/InterconnectedBlockProcess"/>
    <dgm:cxn modelId="{B815F2A2-D9B7-40BC-8C09-D071FE9F8838}" type="presOf" srcId="{0E27FBC1-0351-43A2-BFA6-CECDFBE9EBBE}" destId="{8B1D672F-8FF2-429D-8E22-CBC22CD995E9}" srcOrd="1" destOrd="0" presId="urn:microsoft.com/office/officeart/2011/layout/InterconnectedBlockProcess"/>
    <dgm:cxn modelId="{0EC5BDBE-985C-4BAA-8795-E739C2B843EB}" type="presOf" srcId="{3C89E280-5C7D-423F-8DA2-9B2F90D47E94}" destId="{189C9519-A5BA-47EA-9298-EA4298340333}" srcOrd="0" destOrd="0" presId="urn:microsoft.com/office/officeart/2011/layout/InterconnectedBlockProcess"/>
    <dgm:cxn modelId="{475DB5C6-C13B-40E2-B8E4-C9A900B2FEBC}" type="presOf" srcId="{B994B054-B2D1-49AA-884B-8CEE85CFDB08}" destId="{503162AB-D691-40CC-986F-2F14CCD4911E}" srcOrd="0" destOrd="0" presId="urn:microsoft.com/office/officeart/2011/layout/InterconnectedBlockProcess"/>
    <dgm:cxn modelId="{44F9BACE-2AF0-41A9-8BC2-D6981790E0C6}" srcId="{5D888D9A-4B0C-49BE-9066-678CDF649F9D}" destId="{FAF7F0AD-F433-4A4E-BEBE-32E59BBAE33A}" srcOrd="0" destOrd="0" parTransId="{01AE1599-0D83-4883-8A1A-45EA7E544681}" sibTransId="{F836C2B0-A942-4610-90A0-7398D89EDC29}"/>
    <dgm:cxn modelId="{FBB474CF-22DE-4000-B6DF-A7877400973C}" type="presOf" srcId="{95F7E7E0-BC95-4C61-9A84-72975AD72F3D}" destId="{4B6CA477-6EAD-4A89-A096-23D0121D7D9C}" srcOrd="1" destOrd="0" presId="urn:microsoft.com/office/officeart/2011/layout/InterconnectedBlockProcess"/>
    <dgm:cxn modelId="{DA9C96D4-70B4-453C-BADA-2CB44FC41685}" type="presOf" srcId="{B090D37C-207B-4016-B3FB-9667EBD6CE41}" destId="{0CF7E658-0E4D-4C7D-8B45-F481C964F1C1}" srcOrd="0" destOrd="0" presId="urn:microsoft.com/office/officeart/2011/layout/InterconnectedBlockProcess"/>
    <dgm:cxn modelId="{AEA062EC-E7A5-4255-9C7E-950CC4837DCD}" srcId="{8367654F-B284-49D8-B416-FD7F1188576A}" destId="{B994B054-B2D1-49AA-884B-8CEE85CFDB08}" srcOrd="1" destOrd="0" parTransId="{0299C453-BEDC-4209-9339-1A91731BCAB3}" sibTransId="{6F6C0E19-A910-4339-A19A-699D708A8CD1}"/>
    <dgm:cxn modelId="{D77E5BFD-23A1-4F1A-86F8-C09C326E5F5E}" srcId="{8367654F-B284-49D8-B416-FD7F1188576A}" destId="{824C7E0C-1D09-43E5-8207-5C6580768B1A}" srcOrd="4" destOrd="0" parTransId="{95B4772B-999E-43ED-8E69-D58C857B4B5A}" sibTransId="{345E59E6-2461-4963-983B-43B2A4DAEEBA}"/>
    <dgm:cxn modelId="{71EB39FF-2110-43CA-9E6E-474808B67A8B}" type="presOf" srcId="{10ADA458-9BE1-4BCB-80E7-2CF0365B17FF}" destId="{4708BFCD-FBBA-4979-9F3C-83DA31257F45}" srcOrd="0" destOrd="0" presId="urn:microsoft.com/office/officeart/2011/layout/InterconnectedBlockProcess"/>
    <dgm:cxn modelId="{D4C91242-D0FF-4C0C-9BA8-07C49B5F5CF8}" type="presParOf" srcId="{F2B066DF-CD1A-48AF-9F49-ED76B69541CF}" destId="{80147ECF-B873-4E0D-AC46-DFA75D78F76A}" srcOrd="0" destOrd="0" presId="urn:microsoft.com/office/officeart/2011/layout/InterconnectedBlockProcess"/>
    <dgm:cxn modelId="{4F8C38AF-5EAD-418C-9751-51A877BDC296}" type="presParOf" srcId="{80147ECF-B873-4E0D-AC46-DFA75D78F76A}" destId="{6CF4E716-662F-4F00-9718-0A34269E032B}" srcOrd="0" destOrd="0" presId="urn:microsoft.com/office/officeart/2011/layout/InterconnectedBlockProcess"/>
    <dgm:cxn modelId="{E2035F00-1D65-412A-8D41-BDA896F81B21}" type="presParOf" srcId="{F2B066DF-CD1A-48AF-9F49-ED76B69541CF}" destId="{8B1D672F-8FF2-429D-8E22-CBC22CD995E9}" srcOrd="1" destOrd="0" presId="urn:microsoft.com/office/officeart/2011/layout/InterconnectedBlockProcess"/>
    <dgm:cxn modelId="{79673307-16D0-4253-8D5D-B4FDD413F9E5}" type="presParOf" srcId="{F2B066DF-CD1A-48AF-9F49-ED76B69541CF}" destId="{35FB31D4-F34A-4E08-88F6-FEBBD525E5BB}" srcOrd="2" destOrd="0" presId="urn:microsoft.com/office/officeart/2011/layout/InterconnectedBlockProcess"/>
    <dgm:cxn modelId="{12E13134-65B4-40DD-B99C-FC167DD4B7A2}" type="presParOf" srcId="{F2B066DF-CD1A-48AF-9F49-ED76B69541CF}" destId="{4BB64A78-DFBA-4C5F-B6B2-AA63BAF41037}" srcOrd="3" destOrd="0" presId="urn:microsoft.com/office/officeart/2011/layout/InterconnectedBlockProcess"/>
    <dgm:cxn modelId="{D82019A3-73AA-48A9-BD27-3584248668A8}" type="presParOf" srcId="{4BB64A78-DFBA-4C5F-B6B2-AA63BAF41037}" destId="{17C611E3-ECE8-45C6-A887-C171B68A7CAA}" srcOrd="0" destOrd="0" presId="urn:microsoft.com/office/officeart/2011/layout/InterconnectedBlockProcess"/>
    <dgm:cxn modelId="{2649C1D2-8406-483C-92C7-3ADEDA0EFED3}" type="presParOf" srcId="{F2B066DF-CD1A-48AF-9F49-ED76B69541CF}" destId="{192080E0-B352-429E-A362-6570CC2CE502}" srcOrd="4" destOrd="0" presId="urn:microsoft.com/office/officeart/2011/layout/InterconnectedBlockProcess"/>
    <dgm:cxn modelId="{BB38048B-95C7-4560-97B1-122FF03C64E4}" type="presParOf" srcId="{F2B066DF-CD1A-48AF-9F49-ED76B69541CF}" destId="{9442E28E-37ED-403C-8331-7966942BFB72}" srcOrd="5" destOrd="0" presId="urn:microsoft.com/office/officeart/2011/layout/InterconnectedBlockProcess"/>
    <dgm:cxn modelId="{8A634F82-D361-49B7-B777-12B5254D8C3E}" type="presParOf" srcId="{F2B066DF-CD1A-48AF-9F49-ED76B69541CF}" destId="{1649521E-1E08-45C1-B486-3CBDF9536CE0}" srcOrd="6" destOrd="0" presId="urn:microsoft.com/office/officeart/2011/layout/InterconnectedBlockProcess"/>
    <dgm:cxn modelId="{8C99D17E-1DCD-49C3-86BF-15ADDC1F78D8}" type="presParOf" srcId="{1649521E-1E08-45C1-B486-3CBDF9536CE0}" destId="{0CF7E658-0E4D-4C7D-8B45-F481C964F1C1}" srcOrd="0" destOrd="0" presId="urn:microsoft.com/office/officeart/2011/layout/InterconnectedBlockProcess"/>
    <dgm:cxn modelId="{B5270F4E-CC7A-4628-B2F2-F4D5265F6C4F}" type="presParOf" srcId="{F2B066DF-CD1A-48AF-9F49-ED76B69541CF}" destId="{3C5A2253-0A8B-4ADC-ADBC-45B0A079A9E6}" srcOrd="7" destOrd="0" presId="urn:microsoft.com/office/officeart/2011/layout/InterconnectedBlockProcess"/>
    <dgm:cxn modelId="{1CA0FF2D-31FE-4AF8-A829-E8598DCF545C}" type="presParOf" srcId="{F2B066DF-CD1A-48AF-9F49-ED76B69541CF}" destId="{4708BFCD-FBBA-4979-9F3C-83DA31257F45}" srcOrd="8" destOrd="0" presId="urn:microsoft.com/office/officeart/2011/layout/InterconnectedBlockProcess"/>
    <dgm:cxn modelId="{5BE53799-D23C-4E9B-BD74-AE7191D2FE7F}" type="presParOf" srcId="{F2B066DF-CD1A-48AF-9F49-ED76B69541CF}" destId="{17C602D9-E355-42DF-8A96-360A25B2B424}" srcOrd="9" destOrd="0" presId="urn:microsoft.com/office/officeart/2011/layout/InterconnectedBlockProcess"/>
    <dgm:cxn modelId="{F7C1D2EE-42D6-453D-976A-A65D02E52485}" type="presParOf" srcId="{17C602D9-E355-42DF-8A96-360A25B2B424}" destId="{7270B7DB-E2D3-46FF-9B88-E4D7C2D6BDDF}" srcOrd="0" destOrd="0" presId="urn:microsoft.com/office/officeart/2011/layout/InterconnectedBlockProcess"/>
    <dgm:cxn modelId="{47519091-6DFC-4E37-A026-88BFE236EC80}" type="presParOf" srcId="{F2B066DF-CD1A-48AF-9F49-ED76B69541CF}" destId="{4B6CA477-6EAD-4A89-A096-23D0121D7D9C}" srcOrd="10" destOrd="0" presId="urn:microsoft.com/office/officeart/2011/layout/InterconnectedBlockProcess"/>
    <dgm:cxn modelId="{214B3AD8-2D0F-4C56-A060-CCF5071F5D06}" type="presParOf" srcId="{F2B066DF-CD1A-48AF-9F49-ED76B69541CF}" destId="{503162AB-D691-40CC-986F-2F14CCD4911E}" srcOrd="11" destOrd="0" presId="urn:microsoft.com/office/officeart/2011/layout/InterconnectedBlockProcess"/>
    <dgm:cxn modelId="{37D1761A-3095-45C5-94E6-7817238D61DA}" type="presParOf" srcId="{F2B066DF-CD1A-48AF-9F49-ED76B69541CF}" destId="{5B4CFF86-C4C9-43E8-BA37-B252AAAAB799}" srcOrd="12" destOrd="0" presId="urn:microsoft.com/office/officeart/2011/layout/InterconnectedBlockProcess"/>
    <dgm:cxn modelId="{761CB798-C6A1-412C-80A7-A28A60AD5B44}" type="presParOf" srcId="{5B4CFF86-C4C9-43E8-BA37-B252AAAAB799}" destId="{189C9519-A5BA-47EA-9298-EA4298340333}" srcOrd="0" destOrd="0" presId="urn:microsoft.com/office/officeart/2011/layout/InterconnectedBlockProcess"/>
    <dgm:cxn modelId="{415C8C74-7503-492C-A1F6-44598CD8743A}" type="presParOf" srcId="{F2B066DF-CD1A-48AF-9F49-ED76B69541CF}" destId="{EFA56841-F68C-4571-A08F-B9AD4DCB9455}" srcOrd="13" destOrd="0" presId="urn:microsoft.com/office/officeart/2011/layout/InterconnectedBlockProcess"/>
    <dgm:cxn modelId="{E28C1FF2-B9A3-42A3-9F0A-B597DF856FF7}" type="presParOf" srcId="{F2B066DF-CD1A-48AF-9F49-ED76B69541CF}" destId="{4F76F79C-DB33-4949-8816-444B15005DC6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66B87-0679-49EE-9C7C-39EEFDDDB692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A20BDD8B-5A9C-46E2-A4E2-73823DF4B5D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r>
            <a:rPr lang="en-US" dirty="0"/>
            <a:t>Ruh Al </a:t>
          </a:r>
          <a:r>
            <a:rPr lang="en-US" dirty="0" err="1"/>
            <a:t>Mudarris</a:t>
          </a:r>
          <a:endParaRPr lang="id-ID" dirty="0"/>
        </a:p>
      </dgm:t>
    </dgm:pt>
    <dgm:pt modelId="{FD52AA29-6FC6-46FD-B1EE-FF2704E4EA1B}" type="parTrans" cxnId="{B1A6230A-1D7D-45F2-B0D8-5D96FB236D91}">
      <dgm:prSet/>
      <dgm:spPr/>
      <dgm:t>
        <a:bodyPr/>
        <a:lstStyle/>
        <a:p>
          <a:endParaRPr lang="id-ID"/>
        </a:p>
      </dgm:t>
    </dgm:pt>
    <dgm:pt modelId="{80EEDABA-B816-4ACC-9DF8-48173C56468F}" type="sibTrans" cxnId="{B1A6230A-1D7D-45F2-B0D8-5D96FB236D91}">
      <dgm:prSet/>
      <dgm:spPr/>
      <dgm:t>
        <a:bodyPr/>
        <a:lstStyle/>
        <a:p>
          <a:endParaRPr lang="id-ID"/>
        </a:p>
      </dgm:t>
    </dgm:pt>
    <dgm:pt modelId="{13E2733F-9B52-45DF-A817-88827C207027}">
      <dgm:prSet phldrT="[Text]"/>
      <dgm:spPr/>
      <dgm:t>
        <a:bodyPr/>
        <a:lstStyle/>
        <a:p>
          <a:r>
            <a:rPr lang="en-US" dirty="0" err="1"/>
            <a:t>Penguatan</a:t>
          </a:r>
          <a:r>
            <a:rPr lang="en-US" dirty="0"/>
            <a:t> </a:t>
          </a:r>
          <a:r>
            <a:rPr lang="en-US" dirty="0" err="1"/>
            <a:t>Keikhlasan-Spritual</a:t>
          </a:r>
          <a:endParaRPr lang="id-ID" dirty="0"/>
        </a:p>
      </dgm:t>
    </dgm:pt>
    <dgm:pt modelId="{67A089C6-D55C-44AD-90E9-005B6245DA14}" type="parTrans" cxnId="{BEBA600C-500C-47AB-ADCF-E3545CA98BD0}">
      <dgm:prSet/>
      <dgm:spPr/>
      <dgm:t>
        <a:bodyPr/>
        <a:lstStyle/>
        <a:p>
          <a:endParaRPr lang="id-ID"/>
        </a:p>
      </dgm:t>
    </dgm:pt>
    <dgm:pt modelId="{E3D1EB41-1B8A-4CE1-9814-1D92ACAB4AAA}" type="sibTrans" cxnId="{BEBA600C-500C-47AB-ADCF-E3545CA98BD0}">
      <dgm:prSet/>
      <dgm:spPr/>
      <dgm:t>
        <a:bodyPr/>
        <a:lstStyle/>
        <a:p>
          <a:endParaRPr lang="id-ID"/>
        </a:p>
      </dgm:t>
    </dgm:pt>
    <dgm:pt modelId="{863CAC19-7923-4B93-9490-856423A41970}">
      <dgm:prSet phldrT="[Text]"/>
      <dgm:spPr/>
      <dgm:t>
        <a:bodyPr/>
        <a:lstStyle/>
        <a:p>
          <a:r>
            <a:rPr lang="en-US" dirty="0" err="1"/>
            <a:t>Kompetensi</a:t>
          </a:r>
          <a:r>
            <a:rPr lang="en-US" dirty="0"/>
            <a:t> Digital </a:t>
          </a:r>
          <a:r>
            <a:rPr lang="en-US" dirty="0" err="1"/>
            <a:t>berbasis</a:t>
          </a:r>
          <a:r>
            <a:rPr lang="en-US" dirty="0"/>
            <a:t> Nilai</a:t>
          </a:r>
          <a:endParaRPr lang="id-ID" dirty="0"/>
        </a:p>
      </dgm:t>
    </dgm:pt>
    <dgm:pt modelId="{10879180-7672-4CC3-96BA-BC701022DABA}" type="parTrans" cxnId="{D12C0E63-3842-4B78-A39C-42A338A3F4D5}">
      <dgm:prSet/>
      <dgm:spPr/>
      <dgm:t>
        <a:bodyPr/>
        <a:lstStyle/>
        <a:p>
          <a:endParaRPr lang="id-ID"/>
        </a:p>
      </dgm:t>
    </dgm:pt>
    <dgm:pt modelId="{C6F312B8-597E-475D-8FD0-52ED37199C00}" type="sibTrans" cxnId="{D12C0E63-3842-4B78-A39C-42A338A3F4D5}">
      <dgm:prSet/>
      <dgm:spPr/>
      <dgm:t>
        <a:bodyPr/>
        <a:lstStyle/>
        <a:p>
          <a:endParaRPr lang="id-ID"/>
        </a:p>
      </dgm:t>
    </dgm:pt>
    <dgm:pt modelId="{4512ACE1-BCB6-4A82-81B8-11482E3B3004}">
      <dgm:prSet phldrT="[Text]"/>
      <dgm:spPr/>
      <dgm:t>
        <a:bodyPr/>
        <a:lstStyle/>
        <a:p>
          <a:r>
            <a:rPr lang="en-US" dirty="0" err="1"/>
            <a:t>Karakter</a:t>
          </a:r>
          <a:r>
            <a:rPr lang="en-US" dirty="0"/>
            <a:t> dan </a:t>
          </a:r>
          <a:r>
            <a:rPr lang="en-US" dirty="0" err="1"/>
            <a:t>Adaptif</a:t>
          </a:r>
          <a:endParaRPr lang="id-ID" dirty="0"/>
        </a:p>
      </dgm:t>
    </dgm:pt>
    <dgm:pt modelId="{ADBE1032-33C9-4F37-A80C-C7C85267ECD7}" type="parTrans" cxnId="{0558A893-DBC6-4E31-B787-84E1757D03F1}">
      <dgm:prSet/>
      <dgm:spPr/>
      <dgm:t>
        <a:bodyPr/>
        <a:lstStyle/>
        <a:p>
          <a:endParaRPr lang="id-ID"/>
        </a:p>
      </dgm:t>
    </dgm:pt>
    <dgm:pt modelId="{D1CA881C-5D10-4C13-8CAD-4D551A00FDD9}" type="sibTrans" cxnId="{0558A893-DBC6-4E31-B787-84E1757D03F1}">
      <dgm:prSet/>
      <dgm:spPr/>
      <dgm:t>
        <a:bodyPr/>
        <a:lstStyle/>
        <a:p>
          <a:endParaRPr lang="id-ID"/>
        </a:p>
      </dgm:t>
    </dgm:pt>
    <dgm:pt modelId="{43F7CDB6-7366-47CD-A73D-A31A27F39108}">
      <dgm:prSet phldrT="[Text]"/>
      <dgm:spPr/>
      <dgm:t>
        <a:bodyPr/>
        <a:lstStyle/>
        <a:p>
          <a:r>
            <a:rPr lang="en-US" dirty="0" err="1"/>
            <a:t>Kecerdasan</a:t>
          </a:r>
          <a:r>
            <a:rPr lang="en-US" dirty="0"/>
            <a:t> </a:t>
          </a:r>
          <a:r>
            <a:rPr lang="en-US" dirty="0" err="1"/>
            <a:t>Emosional</a:t>
          </a:r>
          <a:endParaRPr lang="id-ID" dirty="0"/>
        </a:p>
      </dgm:t>
    </dgm:pt>
    <dgm:pt modelId="{DC550C1C-BA13-4A60-9D0D-516508306CE8}" type="parTrans" cxnId="{5364E5F8-8E42-4CB0-A96E-04A2891171B3}">
      <dgm:prSet/>
      <dgm:spPr/>
      <dgm:t>
        <a:bodyPr/>
        <a:lstStyle/>
        <a:p>
          <a:endParaRPr lang="id-ID"/>
        </a:p>
      </dgm:t>
    </dgm:pt>
    <dgm:pt modelId="{0683D91F-CBF1-493E-90A2-C4002B7F3CC4}" type="sibTrans" cxnId="{5364E5F8-8E42-4CB0-A96E-04A2891171B3}">
      <dgm:prSet/>
      <dgm:spPr/>
      <dgm:t>
        <a:bodyPr/>
        <a:lstStyle/>
        <a:p>
          <a:endParaRPr lang="id-ID"/>
        </a:p>
      </dgm:t>
    </dgm:pt>
    <dgm:pt modelId="{EA90F8E2-75EF-4EC3-B2AB-57C39D8B6376}">
      <dgm:prSet phldrT="[Text]"/>
      <dgm:spPr/>
      <dgm:t>
        <a:bodyPr/>
        <a:lstStyle/>
        <a:p>
          <a:r>
            <a:rPr lang="en-US" dirty="0"/>
            <a:t>Integrasi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dgn</a:t>
          </a:r>
          <a:r>
            <a:rPr lang="en-US" dirty="0"/>
            <a:t> Nilai</a:t>
          </a:r>
          <a:endParaRPr lang="id-ID" dirty="0"/>
        </a:p>
      </dgm:t>
    </dgm:pt>
    <dgm:pt modelId="{A7B6C7C4-76A2-42A9-8643-657E787D4BB5}" type="parTrans" cxnId="{18FC76EA-9412-4AFB-ACB1-D27D9779A367}">
      <dgm:prSet/>
      <dgm:spPr/>
      <dgm:t>
        <a:bodyPr/>
        <a:lstStyle/>
        <a:p>
          <a:endParaRPr lang="id-ID"/>
        </a:p>
      </dgm:t>
    </dgm:pt>
    <dgm:pt modelId="{29CC5B1F-72E8-48AE-93CB-5AE6C2AA9558}" type="sibTrans" cxnId="{18FC76EA-9412-4AFB-ACB1-D27D9779A367}">
      <dgm:prSet/>
      <dgm:spPr/>
      <dgm:t>
        <a:bodyPr/>
        <a:lstStyle/>
        <a:p>
          <a:endParaRPr lang="id-ID"/>
        </a:p>
      </dgm:t>
    </dgm:pt>
    <dgm:pt modelId="{BA21ED4A-6382-4E32-9251-62A9AF22E842}">
      <dgm:prSet phldrT="[Text]"/>
      <dgm:spPr/>
      <dgm:t>
        <a:bodyPr/>
        <a:lstStyle/>
        <a:p>
          <a:r>
            <a:rPr lang="en-US" dirty="0" err="1"/>
            <a:t>Lingkungan</a:t>
          </a:r>
          <a:r>
            <a:rPr lang="en-US" dirty="0"/>
            <a:t> </a:t>
          </a:r>
          <a:r>
            <a:rPr lang="en-US" dirty="0" err="1"/>
            <a:t>Belajar</a:t>
          </a:r>
          <a:r>
            <a:rPr lang="en-US" dirty="0"/>
            <a:t>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Kolaboratif</a:t>
          </a:r>
          <a:endParaRPr lang="id-ID" dirty="0"/>
        </a:p>
      </dgm:t>
    </dgm:pt>
    <dgm:pt modelId="{F8EA4AB5-205C-4918-9E56-F913BB9A11B3}" type="parTrans" cxnId="{A7E7AF03-FEE3-4287-B2EE-92EADF4CD56B}">
      <dgm:prSet/>
      <dgm:spPr/>
      <dgm:t>
        <a:bodyPr/>
        <a:lstStyle/>
        <a:p>
          <a:endParaRPr lang="id-ID"/>
        </a:p>
      </dgm:t>
    </dgm:pt>
    <dgm:pt modelId="{310085C4-BB5B-455B-9195-92B6282B9E1F}" type="sibTrans" cxnId="{A7E7AF03-FEE3-4287-B2EE-92EADF4CD56B}">
      <dgm:prSet/>
      <dgm:spPr/>
      <dgm:t>
        <a:bodyPr/>
        <a:lstStyle/>
        <a:p>
          <a:endParaRPr lang="id-ID"/>
        </a:p>
      </dgm:t>
    </dgm:pt>
    <dgm:pt modelId="{5B4C16AD-324C-4CEB-A1FF-8BF2FB8E902A}" type="pres">
      <dgm:prSet presAssocID="{27E66B87-0679-49EE-9C7C-39EEFDDDB69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AE31D4F-3469-425A-843E-01C9EE34B485}" type="pres">
      <dgm:prSet presAssocID="{A20BDD8B-5A9C-46E2-A4E2-73823DF4B5D7}" presName="Parent" presStyleLbl="node0" presStyleIdx="0" presStyleCnt="1">
        <dgm:presLayoutVars>
          <dgm:chMax val="6"/>
          <dgm:chPref val="6"/>
        </dgm:presLayoutVars>
      </dgm:prSet>
      <dgm:spPr/>
    </dgm:pt>
    <dgm:pt modelId="{90D93272-0105-4F0A-8DF1-20AFCE0B7EB3}" type="pres">
      <dgm:prSet presAssocID="{13E2733F-9B52-45DF-A817-88827C207027}" presName="Accent1" presStyleCnt="0"/>
      <dgm:spPr/>
    </dgm:pt>
    <dgm:pt modelId="{1C224525-899D-46DB-860C-96E479C9988F}" type="pres">
      <dgm:prSet presAssocID="{13E2733F-9B52-45DF-A817-88827C207027}" presName="Accent" presStyleLbl="bgShp" presStyleIdx="0" presStyleCnt="6"/>
      <dgm:spPr/>
    </dgm:pt>
    <dgm:pt modelId="{1ED2678C-541D-42B9-AA44-BB16A0D520C2}" type="pres">
      <dgm:prSet presAssocID="{13E2733F-9B52-45DF-A817-88827C20702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DAD742C-F388-443B-8A79-D3BD5B673B95}" type="pres">
      <dgm:prSet presAssocID="{863CAC19-7923-4B93-9490-856423A41970}" presName="Accent2" presStyleCnt="0"/>
      <dgm:spPr/>
    </dgm:pt>
    <dgm:pt modelId="{8E340F11-4311-4D27-9056-E7A7CBCA2310}" type="pres">
      <dgm:prSet presAssocID="{863CAC19-7923-4B93-9490-856423A41970}" presName="Accent" presStyleLbl="bgShp" presStyleIdx="1" presStyleCnt="6"/>
      <dgm:spPr/>
    </dgm:pt>
    <dgm:pt modelId="{6E2DA6FB-0843-4411-8345-EE3E1C438E89}" type="pres">
      <dgm:prSet presAssocID="{863CAC19-7923-4B93-9490-856423A4197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F252F5A-FBBD-4D34-8279-ECF1263CC49E}" type="pres">
      <dgm:prSet presAssocID="{4512ACE1-BCB6-4A82-81B8-11482E3B3004}" presName="Accent3" presStyleCnt="0"/>
      <dgm:spPr/>
    </dgm:pt>
    <dgm:pt modelId="{01E26002-1B99-49BF-A2E0-83CE8D977004}" type="pres">
      <dgm:prSet presAssocID="{4512ACE1-BCB6-4A82-81B8-11482E3B3004}" presName="Accent" presStyleLbl="bgShp" presStyleIdx="2" presStyleCnt="6"/>
      <dgm:spPr/>
    </dgm:pt>
    <dgm:pt modelId="{7133D1CC-8416-43D2-AF47-CEC9549C6269}" type="pres">
      <dgm:prSet presAssocID="{4512ACE1-BCB6-4A82-81B8-11482E3B300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45956AC-2473-4974-BDC2-8803D49876D5}" type="pres">
      <dgm:prSet presAssocID="{43F7CDB6-7366-47CD-A73D-A31A27F39108}" presName="Accent4" presStyleCnt="0"/>
      <dgm:spPr/>
    </dgm:pt>
    <dgm:pt modelId="{7A7593C2-C578-4F01-B018-78FE76E8026F}" type="pres">
      <dgm:prSet presAssocID="{43F7CDB6-7366-47CD-A73D-A31A27F39108}" presName="Accent" presStyleLbl="bgShp" presStyleIdx="3" presStyleCnt="6"/>
      <dgm:spPr/>
    </dgm:pt>
    <dgm:pt modelId="{D5D5B4C4-3A0C-4BD4-8A37-039C616BC282}" type="pres">
      <dgm:prSet presAssocID="{43F7CDB6-7366-47CD-A73D-A31A27F3910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999CFE9-4502-4404-9784-BB08C01F8D5C}" type="pres">
      <dgm:prSet presAssocID="{EA90F8E2-75EF-4EC3-B2AB-57C39D8B6376}" presName="Accent5" presStyleCnt="0"/>
      <dgm:spPr/>
    </dgm:pt>
    <dgm:pt modelId="{000C2E63-4A68-49D9-972B-9DC81FE0DE74}" type="pres">
      <dgm:prSet presAssocID="{EA90F8E2-75EF-4EC3-B2AB-57C39D8B6376}" presName="Accent" presStyleLbl="bgShp" presStyleIdx="4" presStyleCnt="6"/>
      <dgm:spPr/>
    </dgm:pt>
    <dgm:pt modelId="{E5FDDE3E-9746-4D77-B2D1-51269366A3EE}" type="pres">
      <dgm:prSet presAssocID="{EA90F8E2-75EF-4EC3-B2AB-57C39D8B637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00B8B65-3F58-4861-9C66-4ECE5B11C02E}" type="pres">
      <dgm:prSet presAssocID="{BA21ED4A-6382-4E32-9251-62A9AF22E842}" presName="Accent6" presStyleCnt="0"/>
      <dgm:spPr/>
    </dgm:pt>
    <dgm:pt modelId="{CF01EC45-830F-4C06-B2AF-53EBCBDB446A}" type="pres">
      <dgm:prSet presAssocID="{BA21ED4A-6382-4E32-9251-62A9AF22E842}" presName="Accent" presStyleLbl="bgShp" presStyleIdx="5" presStyleCnt="6"/>
      <dgm:spPr/>
    </dgm:pt>
    <dgm:pt modelId="{371FFD25-6EF9-486C-BAA0-DFC72D77886C}" type="pres">
      <dgm:prSet presAssocID="{BA21ED4A-6382-4E32-9251-62A9AF22E84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7E7AF03-FEE3-4287-B2EE-92EADF4CD56B}" srcId="{A20BDD8B-5A9C-46E2-A4E2-73823DF4B5D7}" destId="{BA21ED4A-6382-4E32-9251-62A9AF22E842}" srcOrd="5" destOrd="0" parTransId="{F8EA4AB5-205C-4918-9E56-F913BB9A11B3}" sibTransId="{310085C4-BB5B-455B-9195-92B6282B9E1F}"/>
    <dgm:cxn modelId="{B1A6230A-1D7D-45F2-B0D8-5D96FB236D91}" srcId="{27E66B87-0679-49EE-9C7C-39EEFDDDB692}" destId="{A20BDD8B-5A9C-46E2-A4E2-73823DF4B5D7}" srcOrd="0" destOrd="0" parTransId="{FD52AA29-6FC6-46FD-B1EE-FF2704E4EA1B}" sibTransId="{80EEDABA-B816-4ACC-9DF8-48173C56468F}"/>
    <dgm:cxn modelId="{BEBA600C-500C-47AB-ADCF-E3545CA98BD0}" srcId="{A20BDD8B-5A9C-46E2-A4E2-73823DF4B5D7}" destId="{13E2733F-9B52-45DF-A817-88827C207027}" srcOrd="0" destOrd="0" parTransId="{67A089C6-D55C-44AD-90E9-005B6245DA14}" sibTransId="{E3D1EB41-1B8A-4CE1-9814-1D92ACAB4AAA}"/>
    <dgm:cxn modelId="{3CA5280D-AF62-4916-8E0E-DEA4CA511A2F}" type="presOf" srcId="{BA21ED4A-6382-4E32-9251-62A9AF22E842}" destId="{371FFD25-6EF9-486C-BAA0-DFC72D77886C}" srcOrd="0" destOrd="0" presId="urn:microsoft.com/office/officeart/2011/layout/HexagonRadial"/>
    <dgm:cxn modelId="{D12C0E63-3842-4B78-A39C-42A338A3F4D5}" srcId="{A20BDD8B-5A9C-46E2-A4E2-73823DF4B5D7}" destId="{863CAC19-7923-4B93-9490-856423A41970}" srcOrd="1" destOrd="0" parTransId="{10879180-7672-4CC3-96BA-BC701022DABA}" sibTransId="{C6F312B8-597E-475D-8FD0-52ED37199C00}"/>
    <dgm:cxn modelId="{0558A893-DBC6-4E31-B787-84E1757D03F1}" srcId="{A20BDD8B-5A9C-46E2-A4E2-73823DF4B5D7}" destId="{4512ACE1-BCB6-4A82-81B8-11482E3B3004}" srcOrd="2" destOrd="0" parTransId="{ADBE1032-33C9-4F37-A80C-C7C85267ECD7}" sibTransId="{D1CA881C-5D10-4C13-8CAD-4D551A00FDD9}"/>
    <dgm:cxn modelId="{68669A9E-9B15-41B7-B832-686EBE2E5DD4}" type="presOf" srcId="{A20BDD8B-5A9C-46E2-A4E2-73823DF4B5D7}" destId="{BAE31D4F-3469-425A-843E-01C9EE34B485}" srcOrd="0" destOrd="0" presId="urn:microsoft.com/office/officeart/2011/layout/HexagonRadial"/>
    <dgm:cxn modelId="{6206009F-EB33-4DD6-8FC8-07B443894526}" type="presOf" srcId="{863CAC19-7923-4B93-9490-856423A41970}" destId="{6E2DA6FB-0843-4411-8345-EE3E1C438E89}" srcOrd="0" destOrd="0" presId="urn:microsoft.com/office/officeart/2011/layout/HexagonRadial"/>
    <dgm:cxn modelId="{3EB832A0-3280-448B-8145-B8F14B69430A}" type="presOf" srcId="{27E66B87-0679-49EE-9C7C-39EEFDDDB692}" destId="{5B4C16AD-324C-4CEB-A1FF-8BF2FB8E902A}" srcOrd="0" destOrd="0" presId="urn:microsoft.com/office/officeart/2011/layout/HexagonRadial"/>
    <dgm:cxn modelId="{3B5130BC-4CC3-4D0C-8FC2-E5A5034AFBF3}" type="presOf" srcId="{EA90F8E2-75EF-4EC3-B2AB-57C39D8B6376}" destId="{E5FDDE3E-9746-4D77-B2D1-51269366A3EE}" srcOrd="0" destOrd="0" presId="urn:microsoft.com/office/officeart/2011/layout/HexagonRadial"/>
    <dgm:cxn modelId="{919D5BE5-E27C-4A1D-91CD-B293F535E6C6}" type="presOf" srcId="{4512ACE1-BCB6-4A82-81B8-11482E3B3004}" destId="{7133D1CC-8416-43D2-AF47-CEC9549C6269}" srcOrd="0" destOrd="0" presId="urn:microsoft.com/office/officeart/2011/layout/HexagonRadial"/>
    <dgm:cxn modelId="{18FC76EA-9412-4AFB-ACB1-D27D9779A367}" srcId="{A20BDD8B-5A9C-46E2-A4E2-73823DF4B5D7}" destId="{EA90F8E2-75EF-4EC3-B2AB-57C39D8B6376}" srcOrd="4" destOrd="0" parTransId="{A7B6C7C4-76A2-42A9-8643-657E787D4BB5}" sibTransId="{29CC5B1F-72E8-48AE-93CB-5AE6C2AA9558}"/>
    <dgm:cxn modelId="{781B7FF4-FB70-44D6-AE4D-53CE183A7BD0}" type="presOf" srcId="{13E2733F-9B52-45DF-A817-88827C207027}" destId="{1ED2678C-541D-42B9-AA44-BB16A0D520C2}" srcOrd="0" destOrd="0" presId="urn:microsoft.com/office/officeart/2011/layout/HexagonRadial"/>
    <dgm:cxn modelId="{4C7325F7-B415-4637-BFFB-6D97DEA5B9DB}" type="presOf" srcId="{43F7CDB6-7366-47CD-A73D-A31A27F39108}" destId="{D5D5B4C4-3A0C-4BD4-8A37-039C616BC282}" srcOrd="0" destOrd="0" presId="urn:microsoft.com/office/officeart/2011/layout/HexagonRadial"/>
    <dgm:cxn modelId="{5364E5F8-8E42-4CB0-A96E-04A2891171B3}" srcId="{A20BDD8B-5A9C-46E2-A4E2-73823DF4B5D7}" destId="{43F7CDB6-7366-47CD-A73D-A31A27F39108}" srcOrd="3" destOrd="0" parTransId="{DC550C1C-BA13-4A60-9D0D-516508306CE8}" sibTransId="{0683D91F-CBF1-493E-90A2-C4002B7F3CC4}"/>
    <dgm:cxn modelId="{1C32C996-37C9-4F60-AAC3-8C3DEE859A82}" type="presParOf" srcId="{5B4C16AD-324C-4CEB-A1FF-8BF2FB8E902A}" destId="{BAE31D4F-3469-425A-843E-01C9EE34B485}" srcOrd="0" destOrd="0" presId="urn:microsoft.com/office/officeart/2011/layout/HexagonRadial"/>
    <dgm:cxn modelId="{213CBA45-C861-4085-BCCB-DFD64863937A}" type="presParOf" srcId="{5B4C16AD-324C-4CEB-A1FF-8BF2FB8E902A}" destId="{90D93272-0105-4F0A-8DF1-20AFCE0B7EB3}" srcOrd="1" destOrd="0" presId="urn:microsoft.com/office/officeart/2011/layout/HexagonRadial"/>
    <dgm:cxn modelId="{FA94FB0C-EA89-42E2-8B7E-A0B4491FBE3A}" type="presParOf" srcId="{90D93272-0105-4F0A-8DF1-20AFCE0B7EB3}" destId="{1C224525-899D-46DB-860C-96E479C9988F}" srcOrd="0" destOrd="0" presId="urn:microsoft.com/office/officeart/2011/layout/HexagonRadial"/>
    <dgm:cxn modelId="{0188A725-B63D-4690-875C-0896FECB521E}" type="presParOf" srcId="{5B4C16AD-324C-4CEB-A1FF-8BF2FB8E902A}" destId="{1ED2678C-541D-42B9-AA44-BB16A0D520C2}" srcOrd="2" destOrd="0" presId="urn:microsoft.com/office/officeart/2011/layout/HexagonRadial"/>
    <dgm:cxn modelId="{E925BA96-40F5-4EC8-86C9-3F708F81A449}" type="presParOf" srcId="{5B4C16AD-324C-4CEB-A1FF-8BF2FB8E902A}" destId="{0DAD742C-F388-443B-8A79-D3BD5B673B95}" srcOrd="3" destOrd="0" presId="urn:microsoft.com/office/officeart/2011/layout/HexagonRadial"/>
    <dgm:cxn modelId="{FC0E656A-5DC1-4BE9-BAC0-6FF8B7C23673}" type="presParOf" srcId="{0DAD742C-F388-443B-8A79-D3BD5B673B95}" destId="{8E340F11-4311-4D27-9056-E7A7CBCA2310}" srcOrd="0" destOrd="0" presId="urn:microsoft.com/office/officeart/2011/layout/HexagonRadial"/>
    <dgm:cxn modelId="{F63A1758-6280-4535-872E-AD5D25DE29E0}" type="presParOf" srcId="{5B4C16AD-324C-4CEB-A1FF-8BF2FB8E902A}" destId="{6E2DA6FB-0843-4411-8345-EE3E1C438E89}" srcOrd="4" destOrd="0" presId="urn:microsoft.com/office/officeart/2011/layout/HexagonRadial"/>
    <dgm:cxn modelId="{C3ED6D32-EC7D-4F56-B0BC-5238207EF4AB}" type="presParOf" srcId="{5B4C16AD-324C-4CEB-A1FF-8BF2FB8E902A}" destId="{DF252F5A-FBBD-4D34-8279-ECF1263CC49E}" srcOrd="5" destOrd="0" presId="urn:microsoft.com/office/officeart/2011/layout/HexagonRadial"/>
    <dgm:cxn modelId="{959196C7-AF5B-4755-B1DA-66ECCA4EDCE7}" type="presParOf" srcId="{DF252F5A-FBBD-4D34-8279-ECF1263CC49E}" destId="{01E26002-1B99-49BF-A2E0-83CE8D977004}" srcOrd="0" destOrd="0" presId="urn:microsoft.com/office/officeart/2011/layout/HexagonRadial"/>
    <dgm:cxn modelId="{B949FD2B-2F79-42C7-A61D-9DEA06034038}" type="presParOf" srcId="{5B4C16AD-324C-4CEB-A1FF-8BF2FB8E902A}" destId="{7133D1CC-8416-43D2-AF47-CEC9549C6269}" srcOrd="6" destOrd="0" presId="urn:microsoft.com/office/officeart/2011/layout/HexagonRadial"/>
    <dgm:cxn modelId="{2D6541BF-A4FD-47D9-BCBD-84592E0C9E8F}" type="presParOf" srcId="{5B4C16AD-324C-4CEB-A1FF-8BF2FB8E902A}" destId="{245956AC-2473-4974-BDC2-8803D49876D5}" srcOrd="7" destOrd="0" presId="urn:microsoft.com/office/officeart/2011/layout/HexagonRadial"/>
    <dgm:cxn modelId="{3250931D-23BA-4419-8BB0-1B787553996C}" type="presParOf" srcId="{245956AC-2473-4974-BDC2-8803D49876D5}" destId="{7A7593C2-C578-4F01-B018-78FE76E8026F}" srcOrd="0" destOrd="0" presId="urn:microsoft.com/office/officeart/2011/layout/HexagonRadial"/>
    <dgm:cxn modelId="{4807DE8D-B644-493E-8919-D26FE98B5739}" type="presParOf" srcId="{5B4C16AD-324C-4CEB-A1FF-8BF2FB8E902A}" destId="{D5D5B4C4-3A0C-4BD4-8A37-039C616BC282}" srcOrd="8" destOrd="0" presId="urn:microsoft.com/office/officeart/2011/layout/HexagonRadial"/>
    <dgm:cxn modelId="{3F6A9B6A-BF8F-4B0B-BD01-CD3E1914ABF5}" type="presParOf" srcId="{5B4C16AD-324C-4CEB-A1FF-8BF2FB8E902A}" destId="{0999CFE9-4502-4404-9784-BB08C01F8D5C}" srcOrd="9" destOrd="0" presId="urn:microsoft.com/office/officeart/2011/layout/HexagonRadial"/>
    <dgm:cxn modelId="{D83B6F84-C9DE-41DE-962A-B2ECB62FA5A6}" type="presParOf" srcId="{0999CFE9-4502-4404-9784-BB08C01F8D5C}" destId="{000C2E63-4A68-49D9-972B-9DC81FE0DE74}" srcOrd="0" destOrd="0" presId="urn:microsoft.com/office/officeart/2011/layout/HexagonRadial"/>
    <dgm:cxn modelId="{80A1EE66-70B1-4916-A92B-94FE71F26923}" type="presParOf" srcId="{5B4C16AD-324C-4CEB-A1FF-8BF2FB8E902A}" destId="{E5FDDE3E-9746-4D77-B2D1-51269366A3EE}" srcOrd="10" destOrd="0" presId="urn:microsoft.com/office/officeart/2011/layout/HexagonRadial"/>
    <dgm:cxn modelId="{96480DB0-B99F-41F2-AEEB-EC7DEF3B9C5A}" type="presParOf" srcId="{5B4C16AD-324C-4CEB-A1FF-8BF2FB8E902A}" destId="{600B8B65-3F58-4861-9C66-4ECE5B11C02E}" srcOrd="11" destOrd="0" presId="urn:microsoft.com/office/officeart/2011/layout/HexagonRadial"/>
    <dgm:cxn modelId="{D2E216A7-6CF1-418E-A4FF-5BF01138D513}" type="presParOf" srcId="{600B8B65-3F58-4861-9C66-4ECE5B11C02E}" destId="{CF01EC45-830F-4C06-B2AF-53EBCBDB446A}" srcOrd="0" destOrd="0" presId="urn:microsoft.com/office/officeart/2011/layout/HexagonRadial"/>
    <dgm:cxn modelId="{0EDADE68-6E66-4964-A6C5-ADC1EACAB803}" type="presParOf" srcId="{5B4C16AD-324C-4CEB-A1FF-8BF2FB8E902A}" destId="{371FFD25-6EF9-486C-BAA0-DFC72D77886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4E716-662F-4F00-9718-0A34269E032B}">
      <dsp:nvSpPr>
        <dsp:cNvPr id="0" name=""/>
        <dsp:cNvSpPr/>
      </dsp:nvSpPr>
      <dsp:spPr>
        <a:xfrm>
          <a:off x="8615883" y="1208024"/>
          <a:ext cx="1902623" cy="4832098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Pembelajaran</a:t>
          </a:r>
          <a:r>
            <a:rPr lang="en-US" sz="1800" kern="1200" dirty="0"/>
            <a:t> </a:t>
          </a:r>
          <a:r>
            <a:rPr lang="en-US" sz="1800" kern="1200" dirty="0" err="1"/>
            <a:t>Refleksi</a:t>
          </a:r>
          <a:r>
            <a:rPr lang="en-US" sz="1800" kern="1200" dirty="0"/>
            <a:t> </a:t>
          </a:r>
          <a:r>
            <a:rPr lang="en-US" sz="1800" kern="1200" dirty="0" err="1"/>
            <a:t>Mendalam</a:t>
          </a:r>
          <a:endParaRPr lang="id-ID" sz="1800" kern="1200" dirty="0"/>
        </a:p>
      </dsp:txBody>
      <dsp:txXfrm>
        <a:off x="8857396" y="1208024"/>
        <a:ext cx="1661110" cy="4832098"/>
      </dsp:txXfrm>
    </dsp:sp>
    <dsp:sp modelId="{35FB31D4-F34A-4E08-88F6-FEBBD525E5BB}">
      <dsp:nvSpPr>
        <dsp:cNvPr id="0" name=""/>
        <dsp:cNvSpPr/>
      </dsp:nvSpPr>
      <dsp:spPr>
        <a:xfrm>
          <a:off x="8615883" y="0"/>
          <a:ext cx="1902623" cy="12080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 on Learning</a:t>
          </a:r>
          <a:endParaRPr lang="id-ID" sz="1900" kern="1200" dirty="0"/>
        </a:p>
      </dsp:txBody>
      <dsp:txXfrm>
        <a:off x="8615883" y="0"/>
        <a:ext cx="1902623" cy="1208024"/>
      </dsp:txXfrm>
    </dsp:sp>
    <dsp:sp modelId="{17C611E3-ECE8-45C6-A887-C171B68A7CAA}">
      <dsp:nvSpPr>
        <dsp:cNvPr id="0" name=""/>
        <dsp:cNvSpPr/>
      </dsp:nvSpPr>
      <dsp:spPr>
        <a:xfrm>
          <a:off x="6718014" y="1208024"/>
          <a:ext cx="1902623" cy="453009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2733062"/>
            <a:satOff val="6847"/>
            <a:lumOff val="3332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Pemecahan</a:t>
          </a:r>
          <a:r>
            <a:rPr lang="en-US" sz="1800" kern="1200" dirty="0"/>
            <a:t> </a:t>
          </a:r>
          <a:r>
            <a:rPr lang="en-US" sz="1800" kern="1200" dirty="0" err="1"/>
            <a:t>Masalah</a:t>
          </a:r>
          <a:r>
            <a:rPr lang="en-US" sz="1800" kern="1200" dirty="0"/>
            <a:t> </a:t>
          </a:r>
          <a:r>
            <a:rPr lang="en-US" sz="1800" kern="1200" dirty="0" err="1"/>
            <a:t>Kompleks</a:t>
          </a:r>
          <a:endParaRPr lang="id-ID" sz="1800" kern="1200" dirty="0"/>
        </a:p>
      </dsp:txBody>
      <dsp:txXfrm>
        <a:off x="6959527" y="1208024"/>
        <a:ext cx="1661110" cy="4530092"/>
      </dsp:txXfrm>
    </dsp:sp>
    <dsp:sp modelId="{9442E28E-37ED-403C-8331-7966942BFB72}">
      <dsp:nvSpPr>
        <dsp:cNvPr id="0" name=""/>
        <dsp:cNvSpPr/>
      </dsp:nvSpPr>
      <dsp:spPr>
        <a:xfrm>
          <a:off x="6718014" y="151003"/>
          <a:ext cx="1902623" cy="10570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Problem Based Learning</a:t>
          </a:r>
          <a:endParaRPr lang="id-ID" sz="1900" kern="1200" dirty="0"/>
        </a:p>
      </dsp:txBody>
      <dsp:txXfrm>
        <a:off x="6718014" y="151003"/>
        <a:ext cx="1902623" cy="1057021"/>
      </dsp:txXfrm>
    </dsp:sp>
    <dsp:sp modelId="{0CF7E658-0E4D-4C7D-8B45-F481C964F1C1}">
      <dsp:nvSpPr>
        <dsp:cNvPr id="0" name=""/>
        <dsp:cNvSpPr/>
      </dsp:nvSpPr>
      <dsp:spPr>
        <a:xfrm>
          <a:off x="4815391" y="1208024"/>
          <a:ext cx="1902623" cy="422808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5466124"/>
            <a:satOff val="13695"/>
            <a:lumOff val="666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Pembelajaran</a:t>
          </a:r>
          <a:r>
            <a:rPr lang="en-US" sz="1800" kern="1200" dirty="0"/>
            <a:t> </a:t>
          </a:r>
          <a:r>
            <a:rPr lang="en-US" sz="1800" kern="1200" dirty="0" err="1"/>
            <a:t>Menyenangkan</a:t>
          </a:r>
          <a:endParaRPr lang="id-ID" sz="1800" kern="1200" dirty="0"/>
        </a:p>
      </dsp:txBody>
      <dsp:txXfrm>
        <a:off x="5056903" y="1208024"/>
        <a:ext cx="1661110" cy="4228086"/>
      </dsp:txXfrm>
    </dsp:sp>
    <dsp:sp modelId="{4708BFCD-FBBA-4979-9F3C-83DA31257F45}">
      <dsp:nvSpPr>
        <dsp:cNvPr id="0" name=""/>
        <dsp:cNvSpPr/>
      </dsp:nvSpPr>
      <dsp:spPr>
        <a:xfrm>
          <a:off x="4815391" y="306838"/>
          <a:ext cx="1902623" cy="9060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Joyful Learning</a:t>
          </a:r>
          <a:endParaRPr lang="id-ID" sz="1900" kern="1200" dirty="0"/>
        </a:p>
      </dsp:txBody>
      <dsp:txXfrm>
        <a:off x="4815391" y="306838"/>
        <a:ext cx="1902623" cy="906018"/>
      </dsp:txXfrm>
    </dsp:sp>
    <dsp:sp modelId="{7270B7DB-E2D3-46FF-9B88-E4D7C2D6BDDF}">
      <dsp:nvSpPr>
        <dsp:cNvPr id="0" name=""/>
        <dsp:cNvSpPr/>
      </dsp:nvSpPr>
      <dsp:spPr>
        <a:xfrm>
          <a:off x="2912768" y="1208024"/>
          <a:ext cx="1902623" cy="392607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8199186"/>
            <a:satOff val="20542"/>
            <a:lumOff val="999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Pembelajaran</a:t>
          </a:r>
          <a:r>
            <a:rPr lang="en-US" sz="1800" kern="1200" dirty="0"/>
            <a:t> </a:t>
          </a:r>
          <a:r>
            <a:rPr lang="en-US" sz="1800" kern="1200" dirty="0" err="1"/>
            <a:t>Bermakna</a:t>
          </a:r>
          <a:endParaRPr lang="id-ID" sz="1800" kern="1200" dirty="0"/>
        </a:p>
      </dsp:txBody>
      <dsp:txXfrm>
        <a:off x="3154280" y="1208024"/>
        <a:ext cx="1661110" cy="3926079"/>
      </dsp:txXfrm>
    </dsp:sp>
    <dsp:sp modelId="{503162AB-D691-40CC-986F-2F14CCD4911E}">
      <dsp:nvSpPr>
        <dsp:cNvPr id="0" name=""/>
        <dsp:cNvSpPr/>
      </dsp:nvSpPr>
      <dsp:spPr>
        <a:xfrm>
          <a:off x="2912768" y="453009"/>
          <a:ext cx="1902623" cy="7550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Meaningful Learning</a:t>
          </a:r>
          <a:endParaRPr lang="id-ID" sz="1900" kern="1200" dirty="0"/>
        </a:p>
      </dsp:txBody>
      <dsp:txXfrm>
        <a:off x="2912768" y="453009"/>
        <a:ext cx="1902623" cy="755015"/>
      </dsp:txXfrm>
    </dsp:sp>
    <dsp:sp modelId="{189C9519-A5BA-47EA-9298-EA4298340333}">
      <dsp:nvSpPr>
        <dsp:cNvPr id="0" name=""/>
        <dsp:cNvSpPr/>
      </dsp:nvSpPr>
      <dsp:spPr>
        <a:xfrm>
          <a:off x="1010145" y="1208024"/>
          <a:ext cx="1902623" cy="362407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10932248"/>
            <a:satOff val="27389"/>
            <a:lumOff val="1332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Pembelajaran</a:t>
          </a:r>
          <a:r>
            <a:rPr lang="en-US" sz="1800" kern="1200" dirty="0"/>
            <a:t> </a:t>
          </a:r>
          <a:r>
            <a:rPr lang="en-US" sz="1800" kern="1200" dirty="0" err="1"/>
            <a:t>Berbasis</a:t>
          </a:r>
          <a:r>
            <a:rPr lang="en-US" sz="1800" kern="1200" dirty="0"/>
            <a:t> </a:t>
          </a:r>
          <a:r>
            <a:rPr lang="en-US" sz="1800" kern="1200" dirty="0" err="1"/>
            <a:t>Kesadaran</a:t>
          </a:r>
          <a:r>
            <a:rPr lang="en-US" sz="1800" kern="1200" dirty="0"/>
            <a:t> </a:t>
          </a:r>
          <a:r>
            <a:rPr lang="en-US" sz="1800" kern="1200" dirty="0" err="1"/>
            <a:t>Kognitif</a:t>
          </a:r>
          <a:endParaRPr lang="id-ID" sz="1800" kern="1200" dirty="0"/>
        </a:p>
      </dsp:txBody>
      <dsp:txXfrm>
        <a:off x="1251657" y="1208024"/>
        <a:ext cx="1661110" cy="3624073"/>
      </dsp:txXfrm>
    </dsp:sp>
    <dsp:sp modelId="{4F76F79C-DB33-4949-8816-444B15005DC6}">
      <dsp:nvSpPr>
        <dsp:cNvPr id="0" name=""/>
        <dsp:cNvSpPr/>
      </dsp:nvSpPr>
      <dsp:spPr>
        <a:xfrm>
          <a:off x="1010145" y="604012"/>
          <a:ext cx="1902623" cy="6040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Mindful Learning</a:t>
          </a:r>
          <a:endParaRPr lang="id-ID" sz="1900" kern="1200" dirty="0"/>
        </a:p>
      </dsp:txBody>
      <dsp:txXfrm>
        <a:off x="1010145" y="604012"/>
        <a:ext cx="1902623" cy="604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31D4F-3469-425A-843E-01C9EE34B485}">
      <dsp:nvSpPr>
        <dsp:cNvPr id="0" name=""/>
        <dsp:cNvSpPr/>
      </dsp:nvSpPr>
      <dsp:spPr>
        <a:xfrm>
          <a:off x="2613255" y="2190898"/>
          <a:ext cx="2784726" cy="2408901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76200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Ruh Al </a:t>
          </a:r>
          <a:r>
            <a:rPr lang="en-US" sz="2200" kern="1200" dirty="0" err="1"/>
            <a:t>Mudarris</a:t>
          </a:r>
          <a:endParaRPr lang="id-ID" sz="2200" kern="1200" dirty="0"/>
        </a:p>
      </dsp:txBody>
      <dsp:txXfrm>
        <a:off x="3074723" y="2590087"/>
        <a:ext cx="1861790" cy="1610523"/>
      </dsp:txXfrm>
    </dsp:sp>
    <dsp:sp modelId="{8E340F11-4311-4D27-9056-E7A7CBCA2310}">
      <dsp:nvSpPr>
        <dsp:cNvPr id="0" name=""/>
        <dsp:cNvSpPr/>
      </dsp:nvSpPr>
      <dsp:spPr>
        <a:xfrm>
          <a:off x="4357029" y="1038401"/>
          <a:ext cx="1050669" cy="90529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2678C-541D-42B9-AA44-BB16A0D520C2}">
      <dsp:nvSpPr>
        <dsp:cNvPr id="0" name=""/>
        <dsp:cNvSpPr/>
      </dsp:nvSpPr>
      <dsp:spPr>
        <a:xfrm>
          <a:off x="2869768" y="0"/>
          <a:ext cx="2282063" cy="197425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Penguatan</a:t>
          </a:r>
          <a:r>
            <a:rPr lang="en-US" sz="2200" kern="1200" dirty="0"/>
            <a:t> </a:t>
          </a:r>
          <a:r>
            <a:rPr lang="en-US" sz="2200" kern="1200" dirty="0" err="1"/>
            <a:t>Keikhlasan-Spritual</a:t>
          </a:r>
          <a:endParaRPr lang="id-ID" sz="2200" kern="1200" dirty="0"/>
        </a:p>
      </dsp:txBody>
      <dsp:txXfrm>
        <a:off x="3247955" y="327176"/>
        <a:ext cx="1525689" cy="1319901"/>
      </dsp:txXfrm>
    </dsp:sp>
    <dsp:sp modelId="{01E26002-1B99-49BF-A2E0-83CE8D977004}">
      <dsp:nvSpPr>
        <dsp:cNvPr id="0" name=""/>
        <dsp:cNvSpPr/>
      </dsp:nvSpPr>
      <dsp:spPr>
        <a:xfrm>
          <a:off x="5583241" y="2730812"/>
          <a:ext cx="1050669" cy="90529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DA6FB-0843-4411-8345-EE3E1C438E89}">
      <dsp:nvSpPr>
        <dsp:cNvPr id="0" name=""/>
        <dsp:cNvSpPr/>
      </dsp:nvSpPr>
      <dsp:spPr>
        <a:xfrm>
          <a:off x="4962686" y="1214298"/>
          <a:ext cx="2282063" cy="1974253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Kompetensi</a:t>
          </a:r>
          <a:r>
            <a:rPr lang="en-US" sz="2200" kern="1200" dirty="0"/>
            <a:t> Digital </a:t>
          </a:r>
          <a:r>
            <a:rPr lang="en-US" sz="2200" kern="1200" dirty="0" err="1"/>
            <a:t>berbasis</a:t>
          </a:r>
          <a:r>
            <a:rPr lang="en-US" sz="2200" kern="1200" dirty="0"/>
            <a:t> Nilai</a:t>
          </a:r>
          <a:endParaRPr lang="id-ID" sz="2200" kern="1200" dirty="0"/>
        </a:p>
      </dsp:txBody>
      <dsp:txXfrm>
        <a:off x="5340873" y="1541474"/>
        <a:ext cx="1525689" cy="1319901"/>
      </dsp:txXfrm>
    </dsp:sp>
    <dsp:sp modelId="{7A7593C2-C578-4F01-B018-78FE76E8026F}">
      <dsp:nvSpPr>
        <dsp:cNvPr id="0" name=""/>
        <dsp:cNvSpPr/>
      </dsp:nvSpPr>
      <dsp:spPr>
        <a:xfrm>
          <a:off x="4731435" y="4641227"/>
          <a:ext cx="1050669" cy="90529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3D1CC-8416-43D2-AF47-CEC9549C6269}">
      <dsp:nvSpPr>
        <dsp:cNvPr id="0" name=""/>
        <dsp:cNvSpPr/>
      </dsp:nvSpPr>
      <dsp:spPr>
        <a:xfrm>
          <a:off x="4962686" y="3601467"/>
          <a:ext cx="2282063" cy="197425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Karakter</a:t>
          </a:r>
          <a:r>
            <a:rPr lang="en-US" sz="2200" kern="1200" dirty="0"/>
            <a:t> dan </a:t>
          </a:r>
          <a:r>
            <a:rPr lang="en-US" sz="2200" kern="1200" dirty="0" err="1"/>
            <a:t>Adaptif</a:t>
          </a:r>
          <a:endParaRPr lang="id-ID" sz="2200" kern="1200" dirty="0"/>
        </a:p>
      </dsp:txBody>
      <dsp:txXfrm>
        <a:off x="5340873" y="3928643"/>
        <a:ext cx="1525689" cy="1319901"/>
      </dsp:txXfrm>
    </dsp:sp>
    <dsp:sp modelId="{000C2E63-4A68-49D9-972B-9DC81FE0DE74}">
      <dsp:nvSpPr>
        <dsp:cNvPr id="0" name=""/>
        <dsp:cNvSpPr/>
      </dsp:nvSpPr>
      <dsp:spPr>
        <a:xfrm>
          <a:off x="2618437" y="4839535"/>
          <a:ext cx="1050669" cy="90529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5B4C4-3A0C-4BD4-8A37-039C616BC282}">
      <dsp:nvSpPr>
        <dsp:cNvPr id="0" name=""/>
        <dsp:cNvSpPr/>
      </dsp:nvSpPr>
      <dsp:spPr>
        <a:xfrm>
          <a:off x="2869768" y="4817123"/>
          <a:ext cx="2282063" cy="197425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Kecerdasan</a:t>
          </a:r>
          <a:r>
            <a:rPr lang="en-US" sz="2200" kern="1200" dirty="0"/>
            <a:t> </a:t>
          </a:r>
          <a:r>
            <a:rPr lang="en-US" sz="2200" kern="1200" dirty="0" err="1"/>
            <a:t>Emosional</a:t>
          </a:r>
          <a:endParaRPr lang="id-ID" sz="2200" kern="1200" dirty="0"/>
        </a:p>
      </dsp:txBody>
      <dsp:txXfrm>
        <a:off x="3247955" y="5144299"/>
        <a:ext cx="1525689" cy="1319901"/>
      </dsp:txXfrm>
    </dsp:sp>
    <dsp:sp modelId="{CF01EC45-830F-4C06-B2AF-53EBCBDB446A}">
      <dsp:nvSpPr>
        <dsp:cNvPr id="0" name=""/>
        <dsp:cNvSpPr/>
      </dsp:nvSpPr>
      <dsp:spPr>
        <a:xfrm>
          <a:off x="1372144" y="3147803"/>
          <a:ext cx="1050669" cy="90529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DDE3E-9746-4D77-B2D1-51269366A3EE}">
      <dsp:nvSpPr>
        <dsp:cNvPr id="0" name=""/>
        <dsp:cNvSpPr/>
      </dsp:nvSpPr>
      <dsp:spPr>
        <a:xfrm>
          <a:off x="767134" y="3602825"/>
          <a:ext cx="2282063" cy="1974253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Integrasi </a:t>
          </a:r>
          <a:r>
            <a:rPr lang="en-US" sz="2200" kern="1200" dirty="0" err="1"/>
            <a:t>Teknologi</a:t>
          </a:r>
          <a:r>
            <a:rPr lang="en-US" sz="2200" kern="1200" dirty="0"/>
            <a:t> </a:t>
          </a:r>
          <a:r>
            <a:rPr lang="en-US" sz="2200" kern="1200" dirty="0" err="1"/>
            <a:t>dgn</a:t>
          </a:r>
          <a:r>
            <a:rPr lang="en-US" sz="2200" kern="1200" dirty="0"/>
            <a:t> Nilai</a:t>
          </a:r>
          <a:endParaRPr lang="id-ID" sz="2200" kern="1200" dirty="0"/>
        </a:p>
      </dsp:txBody>
      <dsp:txXfrm>
        <a:off x="1145321" y="3930001"/>
        <a:ext cx="1525689" cy="1319901"/>
      </dsp:txXfrm>
    </dsp:sp>
    <dsp:sp modelId="{371FFD25-6EF9-486C-BAA0-DFC72D77886C}">
      <dsp:nvSpPr>
        <dsp:cNvPr id="0" name=""/>
        <dsp:cNvSpPr/>
      </dsp:nvSpPr>
      <dsp:spPr>
        <a:xfrm>
          <a:off x="767134" y="1211581"/>
          <a:ext cx="2282063" cy="197425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Lingkungan</a:t>
          </a:r>
          <a:r>
            <a:rPr lang="en-US" sz="2200" kern="1200" dirty="0"/>
            <a:t> </a:t>
          </a:r>
          <a:r>
            <a:rPr lang="en-US" sz="2200" kern="1200" dirty="0" err="1"/>
            <a:t>Belajar</a:t>
          </a:r>
          <a:r>
            <a:rPr lang="en-US" sz="2200" kern="1200" dirty="0"/>
            <a:t> </a:t>
          </a:r>
          <a:r>
            <a:rPr lang="en-US" sz="2200" kern="1200" dirty="0" err="1"/>
            <a:t>yg</a:t>
          </a:r>
          <a:r>
            <a:rPr lang="en-US" sz="2200" kern="1200" dirty="0"/>
            <a:t> </a:t>
          </a:r>
          <a:r>
            <a:rPr lang="en-US" sz="2200" kern="1200" dirty="0" err="1"/>
            <a:t>Kolaboratif</a:t>
          </a:r>
          <a:endParaRPr lang="id-ID" sz="2200" kern="1200" dirty="0"/>
        </a:p>
      </dsp:txBody>
      <dsp:txXfrm>
        <a:off x="1145321" y="1538757"/>
        <a:ext cx="1525689" cy="1319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C193-D30F-4B7A-8956-32E4F6D9D2C9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8B1-B6D3-4578-932F-6AE7124E5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December 14,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517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noProof="0" smtClean="0"/>
              <a:t>12/14/2024 6:02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  <p:sldLayoutId id="2147483683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_33TPO8pQ" TargetMode="External"/><Relationship Id="rId2" Type="http://schemas.openxmlformats.org/officeDocument/2006/relationships/hyperlink" Target="mailto:mardianto@uinsu.ac.id" TargetMode="External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391888" y="766876"/>
            <a:ext cx="10987313" cy="2188992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PROFESIONALITAS DAN KESEJAHTERAAN GURU MADRASAH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DI TENGAH PERKEMBANGAN TEKNOLOGI DAN KURIKULUM</a:t>
            </a:r>
            <a:r>
              <a:rPr lang="en-US" sz="3600" dirty="0">
                <a:solidFill>
                  <a:schemeClr val="tx1"/>
                </a:solidFill>
              </a:rPr>
              <a:t>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sv-SE" sz="3200" dirty="0"/>
              <a:t>Kebijakan, Tantangan, serta Solusi dalam Meningkatkan Kualitas Pendidikan Islam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7" y="3429000"/>
            <a:ext cx="10613570" cy="3276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Oleh </a:t>
            </a:r>
          </a:p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rgbClr val="0070C0"/>
                </a:solidFill>
                <a:highlight>
                  <a:srgbClr val="FFFF00"/>
                </a:highlight>
                <a:cs typeface="Segoe UI" panose="020B0502040204020203" pitchFamily="34" charset="0"/>
              </a:rPr>
              <a:t>Prof.Dr.Mardianto,M.Pd</a:t>
            </a:r>
            <a:endParaRPr lang="en-US" sz="3200" dirty="0">
              <a:solidFill>
                <a:srgbClr val="0070C0"/>
              </a:solidFill>
              <a:highlight>
                <a:srgbClr val="FFFF00"/>
              </a:highlight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cs typeface="Segoe UI" panose="020B0502040204020203" pitchFamily="34" charset="0"/>
              </a:rPr>
              <a:t>Guru </a:t>
            </a:r>
            <a:r>
              <a:rPr lang="en-US" sz="2400" dirty="0" err="1">
                <a:solidFill>
                  <a:schemeClr val="tx1"/>
                </a:solidFill>
                <a:cs typeface="Segoe UI" panose="020B0502040204020203" pitchFamily="34" charset="0"/>
              </a:rPr>
              <a:t>Besar</a:t>
            </a:r>
            <a:r>
              <a:rPr lang="en-US" sz="2400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Segoe UI" panose="020B0502040204020203" pitchFamily="34" charset="0"/>
              </a:rPr>
              <a:t>Teknologi</a:t>
            </a:r>
            <a:r>
              <a:rPr lang="en-US" sz="2400" dirty="0">
                <a:solidFill>
                  <a:schemeClr val="tx1"/>
                </a:solidFill>
                <a:cs typeface="Segoe UI" panose="020B0502040204020203" pitchFamily="34" charset="0"/>
              </a:rPr>
              <a:t> Pendidikan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cs typeface="Segoe UI" panose="020B0502040204020203" pitchFamily="34" charset="0"/>
              </a:rPr>
              <a:t>UIN Sumatera Utara Medan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cs typeface="Segoe UI" panose="020B0502040204020203" pitchFamily="34" charset="0"/>
              </a:rPr>
              <a:t>Dewan </a:t>
            </a:r>
            <a:r>
              <a:rPr lang="en-US" sz="2400" dirty="0" err="1">
                <a:solidFill>
                  <a:schemeClr val="tx1"/>
                </a:solidFill>
                <a:cs typeface="Segoe UI" panose="020B0502040204020203" pitchFamily="34" charset="0"/>
              </a:rPr>
              <a:t>Pakar</a:t>
            </a:r>
            <a:r>
              <a:rPr lang="en-US" sz="2400" dirty="0">
                <a:solidFill>
                  <a:schemeClr val="tx1"/>
                </a:solidFill>
                <a:cs typeface="Segoe UI" panose="020B0502040204020203" pitchFamily="34" charset="0"/>
              </a:rPr>
              <a:t> PGM Sumatera Utara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Seminar Nasional PGM Sumatera Utara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Di Aula STAI-JM Tanjung Pura</a:t>
            </a:r>
          </a:p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Sabtu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, 14 </a:t>
            </a:r>
            <a:r>
              <a:rPr lang="en-US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Desember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 2024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FF9D-FA38-4BF2-834F-D115A5276A63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en-US" dirty="0" err="1"/>
              <a:t>Profesionalisme</a:t>
            </a:r>
            <a:r>
              <a:rPr lang="en-US" dirty="0"/>
              <a:t> dan </a:t>
            </a:r>
            <a:r>
              <a:rPr lang="en-US" dirty="0" err="1"/>
              <a:t>Sertifikasi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35AEFA-F289-46D0-BBE8-3BB779BF0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99452" y="1891541"/>
            <a:ext cx="683280" cy="68328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44D6B3-A5C3-45B7-BC39-889CA7ED1D34}"/>
              </a:ext>
            </a:extLst>
          </p:cNvPr>
          <p:cNvSpPr txBox="1"/>
          <p:nvPr/>
        </p:nvSpPr>
        <p:spPr>
          <a:xfrm>
            <a:off x="2234176" y="1912856"/>
            <a:ext cx="333375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9F8A20-BC4A-4DA3-8C8F-EC5F435450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000" dirty="0" err="1"/>
              <a:t>Profesionalisme</a:t>
            </a:r>
            <a:r>
              <a:rPr lang="en-US" sz="3000" dirty="0"/>
              <a:t> </a:t>
            </a:r>
            <a:r>
              <a:rPr lang="en-US" sz="3000" dirty="0" err="1"/>
              <a:t>itu</a:t>
            </a:r>
            <a:r>
              <a:rPr lang="en-US" sz="3000" dirty="0"/>
              <a:t> </a:t>
            </a:r>
            <a:r>
              <a:rPr lang="en-US" sz="3000" dirty="0" err="1"/>
              <a:t>urusan</a:t>
            </a:r>
            <a:r>
              <a:rPr lang="en-US" sz="3000" dirty="0"/>
              <a:t> </a:t>
            </a:r>
            <a:r>
              <a:rPr lang="en-US" sz="3000" dirty="0" err="1"/>
              <a:t>Pribadi</a:t>
            </a:r>
            <a:r>
              <a:rPr lang="en-US" sz="3000" dirty="0"/>
              <a:t> Guru</a:t>
            </a:r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14" name="Rectangle: Rounded Corners 13" descr="Weather Shelter">
            <a:extLst>
              <a:ext uri="{FF2B5EF4-FFF2-40B4-BE49-F238E27FC236}">
                <a16:creationId xmlns:a16="http://schemas.microsoft.com/office/drawing/2014/main" id="{D44F82B2-998D-4DFD-AAB8-8D5E996F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3568" y="2574821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Weather Shelter">
            <a:extLst>
              <a:ext uri="{FF2B5EF4-FFF2-40B4-BE49-F238E27FC236}">
                <a16:creationId xmlns:a16="http://schemas.microsoft.com/office/drawing/2014/main" id="{5C6CF6FA-2482-4546-9BE1-2C693C04A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3466" y="2875327"/>
            <a:ext cx="1656000" cy="1656000"/>
          </a:xfrm>
          <a:prstGeom prst="rect">
            <a:avLst/>
          </a:prstGeom>
        </p:spPr>
      </p:pic>
      <p:pic>
        <p:nvPicPr>
          <p:cNvPr id="3" name="Graphic 2" descr="Weather Shelter">
            <a:extLst>
              <a:ext uri="{FF2B5EF4-FFF2-40B4-BE49-F238E27FC236}">
                <a16:creationId xmlns:a16="http://schemas.microsoft.com/office/drawing/2014/main" id="{82E89ACE-2360-4F71-9604-7B9F9FA3E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8933" y="3429000"/>
            <a:ext cx="828000" cy="82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00C167E-2525-4786-B676-2BB45CCD9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85732" y="1891181"/>
            <a:ext cx="684000" cy="684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56C5D-8989-43C6-972E-3DB66D9996AE}"/>
              </a:ext>
            </a:extLst>
          </p:cNvPr>
          <p:cNvSpPr txBox="1"/>
          <p:nvPr/>
        </p:nvSpPr>
        <p:spPr>
          <a:xfrm>
            <a:off x="9522945" y="1922834"/>
            <a:ext cx="33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3D9163-4861-465C-A2A4-AEAABF8313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prstClr val="black"/>
                </a:solidFill>
              </a:rPr>
              <a:t>Sertifikasi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adalah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Tanggungjawab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Pemerintah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1E5BF8-B883-4420-9EA9-7E920E5D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523" y="961697"/>
            <a:ext cx="4941477" cy="610863"/>
          </a:xfrm>
        </p:spPr>
        <p:txBody>
          <a:bodyPr>
            <a:normAutofit/>
          </a:bodyPr>
          <a:lstStyle/>
          <a:p>
            <a:r>
              <a:rPr lang="en-US" dirty="0"/>
              <a:t>Biodata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271" y="2393289"/>
            <a:ext cx="2133600" cy="3693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Lahir di </a:t>
            </a:r>
            <a:r>
              <a:rPr lang="en-US" dirty="0" err="1">
                <a:solidFill>
                  <a:schemeClr val="tx1"/>
                </a:solidFill>
              </a:rPr>
              <a:t>Asahan</a:t>
            </a:r>
            <a:r>
              <a:rPr lang="en-US" dirty="0">
                <a:solidFill>
                  <a:schemeClr val="tx1"/>
                </a:solidFill>
              </a:rPr>
              <a:t> 2 </a:t>
            </a:r>
            <a:r>
              <a:rPr lang="en-US" dirty="0" err="1">
                <a:solidFill>
                  <a:schemeClr val="tx1"/>
                </a:solidFill>
              </a:rPr>
              <a:t>Desember</a:t>
            </a:r>
            <a:r>
              <a:rPr lang="en-US" dirty="0">
                <a:solidFill>
                  <a:schemeClr val="tx1"/>
                </a:solidFill>
              </a:rPr>
              <a:t> 1968.</a:t>
            </a:r>
          </a:p>
          <a:p>
            <a:r>
              <a:rPr lang="en-US" dirty="0" err="1">
                <a:solidFill>
                  <a:schemeClr val="tx1"/>
                </a:solidFill>
              </a:rPr>
              <a:t>Dosen</a:t>
            </a:r>
            <a:r>
              <a:rPr lang="en-US" dirty="0">
                <a:solidFill>
                  <a:schemeClr val="tx1"/>
                </a:solidFill>
              </a:rPr>
              <a:t> FITK UIN Sumatera Utara Medan</a:t>
            </a:r>
          </a:p>
          <a:p>
            <a:r>
              <a:rPr lang="en-US" dirty="0">
                <a:solidFill>
                  <a:schemeClr val="tx1"/>
                </a:solidFill>
              </a:rPr>
              <a:t>Jl. </a:t>
            </a:r>
            <a:r>
              <a:rPr lang="en-US" dirty="0" err="1">
                <a:solidFill>
                  <a:schemeClr val="tx1"/>
                </a:solidFill>
              </a:rPr>
              <a:t>Jati</a:t>
            </a:r>
            <a:r>
              <a:rPr lang="en-US" dirty="0">
                <a:solidFill>
                  <a:schemeClr val="tx1"/>
                </a:solidFill>
              </a:rPr>
              <a:t> No.125 A </a:t>
            </a:r>
            <a:r>
              <a:rPr lang="en-US" dirty="0" err="1">
                <a:solidFill>
                  <a:schemeClr val="tx1"/>
                </a:solidFill>
              </a:rPr>
              <a:t>Seimencirim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Sunggal</a:t>
            </a:r>
            <a:r>
              <a:rPr lang="en-US" dirty="0">
                <a:solidFill>
                  <a:schemeClr val="tx1"/>
                </a:solidFill>
              </a:rPr>
              <a:t> Deli Serdang Sumatera Utara.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499" y="2034154"/>
            <a:ext cx="2520043" cy="247651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Prof.Dr.Mardianto,M.Pd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84815" y="2390240"/>
            <a:ext cx="4143732" cy="28806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SD,MTs.MA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Asahan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1990 </a:t>
            </a:r>
            <a:r>
              <a:rPr lang="en-US" dirty="0" err="1">
                <a:solidFill>
                  <a:schemeClr val="tx1"/>
                </a:solidFill>
              </a:rPr>
              <a:t>Sarjana</a:t>
            </a:r>
            <a:r>
              <a:rPr lang="en-US" dirty="0">
                <a:solidFill>
                  <a:schemeClr val="tx1"/>
                </a:solidFill>
              </a:rPr>
              <a:t> PA- FT IAIN SU di Medan</a:t>
            </a:r>
          </a:p>
          <a:p>
            <a:r>
              <a:rPr lang="en-US" dirty="0">
                <a:solidFill>
                  <a:schemeClr val="tx1"/>
                </a:solidFill>
              </a:rPr>
              <a:t>2000 Magister </a:t>
            </a:r>
            <a:r>
              <a:rPr lang="en-US" dirty="0" err="1">
                <a:solidFill>
                  <a:schemeClr val="tx1"/>
                </a:solidFill>
              </a:rPr>
              <a:t>Teknologi</a:t>
            </a:r>
            <a:r>
              <a:rPr lang="en-US" dirty="0">
                <a:solidFill>
                  <a:schemeClr val="tx1"/>
                </a:solidFill>
              </a:rPr>
              <a:t> Pendidikan UNP Padang</a:t>
            </a:r>
          </a:p>
          <a:p>
            <a:r>
              <a:rPr lang="en-US" dirty="0">
                <a:solidFill>
                  <a:schemeClr val="tx1"/>
                </a:solidFill>
              </a:rPr>
              <a:t>2010 </a:t>
            </a:r>
            <a:r>
              <a:rPr lang="en-US" dirty="0" err="1">
                <a:solidFill>
                  <a:schemeClr val="tx1"/>
                </a:solidFill>
              </a:rPr>
              <a:t>Doktor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Teknologi</a:t>
            </a:r>
            <a:r>
              <a:rPr lang="en-US" dirty="0">
                <a:solidFill>
                  <a:schemeClr val="tx1"/>
                </a:solidFill>
              </a:rPr>
              <a:t> Pendidikan UNJ Jakarta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022513"/>
            <a:ext cx="2128157" cy="205837"/>
          </a:xfrm>
        </p:spPr>
        <p:txBody>
          <a:bodyPr/>
          <a:lstStyle/>
          <a:p>
            <a:r>
              <a:rPr lang="en-US" dirty="0"/>
              <a:t>Pendidikan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1C152D-1AA6-9242-B5C9-B06EEE4F96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4815" y="4685574"/>
            <a:ext cx="2133600" cy="9468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IPTPI, PGM.I </a:t>
            </a:r>
            <a:r>
              <a:rPr lang="en-US" dirty="0" err="1">
                <a:solidFill>
                  <a:schemeClr val="tx1"/>
                </a:solidFill>
              </a:rPr>
              <a:t>Hispai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Usaid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Ausaid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Formalindo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Tanoto</a:t>
            </a:r>
            <a:r>
              <a:rPr lang="en-US" dirty="0">
                <a:solidFill>
                  <a:schemeClr val="tx1"/>
                </a:solidFill>
              </a:rPr>
              <a:t> Foundation, KAHMI, MUI, </a:t>
            </a:r>
            <a:r>
              <a:rPr lang="en-US" dirty="0" err="1">
                <a:solidFill>
                  <a:schemeClr val="tx1"/>
                </a:solidFill>
              </a:rPr>
              <a:t>Dikdasmen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2137" y="4390699"/>
            <a:ext cx="2133600" cy="205837"/>
          </a:xfrm>
        </p:spPr>
        <p:txBody>
          <a:bodyPr/>
          <a:lstStyle/>
          <a:p>
            <a:r>
              <a:rPr lang="en-US" dirty="0" err="1"/>
              <a:t>Komunitas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FB4732-AB07-C54D-AF44-F8ADB6D2B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9714" y="4655098"/>
            <a:ext cx="2128157" cy="1515196"/>
          </a:xfrm>
        </p:spPr>
        <p:txBody>
          <a:bodyPr/>
          <a:lstStyle/>
          <a:p>
            <a:r>
              <a:rPr lang="en-US" dirty="0"/>
              <a:t>.</a:t>
            </a:r>
          </a:p>
          <a:p>
            <a:r>
              <a:rPr lang="en-US" dirty="0">
                <a:hlinkClick r:id="rId2"/>
              </a:rPr>
              <a:t>mardianto@uinsu.ac.id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mutiarainstitut.com 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https://www.youtube.com/watch?v=Nq_33TPO8pQ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2500" y="4363539"/>
            <a:ext cx="2128157" cy="205837"/>
          </a:xfrm>
        </p:spPr>
        <p:txBody>
          <a:bodyPr/>
          <a:lstStyle/>
          <a:p>
            <a:r>
              <a:rPr lang="en-US" dirty="0" err="1"/>
              <a:t>Llink</a:t>
            </a:r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247A08-A350-EF44-9F10-FC72B54666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73587" y="4655098"/>
            <a:ext cx="4872446" cy="369332"/>
          </a:xfrm>
        </p:spPr>
        <p:txBody>
          <a:bodyPr/>
          <a:lstStyle/>
          <a:p>
            <a:pPr lvl="0" algn="just">
              <a:lnSpc>
                <a:spcPct val="115000"/>
              </a:lnSpc>
            </a:pPr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2013 </a:t>
            </a:r>
            <a:r>
              <a:rPr lang="en-US" sz="1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</a:t>
            </a:r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Continuing &amp; TESOL Education, in </a:t>
            </a:r>
            <a:r>
              <a:rPr lang="en-US" sz="1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Univesity</a:t>
            </a:r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Queensland Australia.</a:t>
            </a:r>
            <a:endParaRPr lang="en-ID" sz="1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2016 Participation  USAID </a:t>
            </a:r>
            <a:r>
              <a:rPr lang="en-US" sz="1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Prioritas</a:t>
            </a:r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University Connect Training Program held in Jakarta, Indonesia.</a:t>
            </a:r>
            <a:endParaRPr lang="en-ID" sz="1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2016 Participation University Connect Program PRESTASI 3 Sponsored by USAID &amp; IIE at </a:t>
            </a:r>
            <a:r>
              <a:rPr lang="en-US" sz="1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Machigan</a:t>
            </a:r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State University, USA</a:t>
            </a:r>
          </a:p>
          <a:p>
            <a:r>
              <a:rPr lang="en-US" sz="1000" dirty="0">
                <a:solidFill>
                  <a:schemeClr val="tx1"/>
                </a:solidFill>
              </a:rPr>
              <a:t>2016 </a:t>
            </a:r>
            <a:r>
              <a:rPr lang="en-US" sz="1000" dirty="0" err="1">
                <a:solidFill>
                  <a:schemeClr val="tx1"/>
                </a:solidFill>
              </a:rPr>
              <a:t>Islamology</a:t>
            </a:r>
            <a:r>
              <a:rPr lang="en-US" sz="1000" dirty="0">
                <a:solidFill>
                  <a:schemeClr val="tx1"/>
                </a:solidFill>
              </a:rPr>
              <a:t> Study </a:t>
            </a:r>
            <a:r>
              <a:rPr lang="en-US" sz="1000" dirty="0" err="1">
                <a:solidFill>
                  <a:schemeClr val="tx1"/>
                </a:solidFill>
              </a:rPr>
              <a:t>Denhag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Holand</a:t>
            </a:r>
            <a:r>
              <a:rPr lang="en-US" sz="1000" dirty="0">
                <a:solidFill>
                  <a:schemeClr val="tx1"/>
                </a:solidFill>
              </a:rPr>
              <a:t> in Leaden University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321725"/>
            <a:ext cx="4143733" cy="247651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December 14, 2024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D5D43A-7815-4874-AE89-0C69F6489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1082">
            <a:off x="8909033" y="380467"/>
            <a:ext cx="1832760" cy="243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627FE2-172D-F1A6-7447-17BC5EB4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00" y="214811"/>
            <a:ext cx="10482600" cy="70635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Siapa</a:t>
            </a:r>
            <a:r>
              <a:rPr lang="en-US" sz="3200" dirty="0"/>
              <a:t> Guru yang </a:t>
            </a:r>
            <a:r>
              <a:rPr lang="en-US" sz="3200" dirty="0" err="1"/>
              <a:t>memiliki</a:t>
            </a:r>
            <a:r>
              <a:rPr lang="en-US" sz="3200" dirty="0"/>
              <a:t>?</a:t>
            </a:r>
            <a:endParaRPr lang="id-ID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EF739-DC5D-3A84-4670-AD134B77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B218A1-88F8-3CF4-5098-F9ACFE517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54" y="1171260"/>
            <a:ext cx="2214097" cy="22140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75B450-E7B2-8203-0A85-623F34DEE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50" y="1171260"/>
            <a:ext cx="2282645" cy="22140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BE57AEE-6018-F2CD-1BBF-3715F6959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4" r="10089"/>
          <a:stretch/>
        </p:blipFill>
        <p:spPr bwMode="auto">
          <a:xfrm>
            <a:off x="6019800" y="1140496"/>
            <a:ext cx="2362200" cy="22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3E66AD-244B-C64A-77E2-823B6865B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743" y="1140496"/>
            <a:ext cx="2142171" cy="221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6326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8" y="358646"/>
            <a:ext cx="4804228" cy="2278772"/>
          </a:xfrm>
        </p:spPr>
        <p:txBody>
          <a:bodyPr/>
          <a:lstStyle/>
          <a:p>
            <a:pPr algn="ctr"/>
            <a:r>
              <a:rPr lang="en-US" dirty="0" err="1"/>
              <a:t>Profesionalisme</a:t>
            </a:r>
            <a:r>
              <a:rPr lang="en-US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2A6366-FF6C-47F2-B842-B9F516ACC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2764629"/>
            <a:ext cx="3833906" cy="2611038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7" descr="Man">
            <a:extLst>
              <a:ext uri="{FF2B5EF4-FFF2-40B4-BE49-F238E27FC236}">
                <a16:creationId xmlns:a16="http://schemas.microsoft.com/office/drawing/2014/main" id="{39F6F031-D329-4BED-B8B6-4E8CD2177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984" y="3114836"/>
            <a:ext cx="1872000" cy="1872000"/>
          </a:xfrm>
          <a:prstGeom prst="rect">
            <a:avLst/>
          </a:prstGeom>
        </p:spPr>
      </p:pic>
      <p:pic>
        <p:nvPicPr>
          <p:cNvPr id="14" name="Content Placeholder 15" descr="Woman">
            <a:extLst>
              <a:ext uri="{FF2B5EF4-FFF2-40B4-BE49-F238E27FC236}">
                <a16:creationId xmlns:a16="http://schemas.microsoft.com/office/drawing/2014/main" id="{E6DB5C5E-A7EB-4195-8BCB-954B0B96F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0081" y="3114836"/>
            <a:ext cx="1872000" cy="1872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785195-F603-446F-BDF7-58608605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02753" y="3114836"/>
            <a:ext cx="0" cy="1872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04472FF-5CE9-4C28-A4FF-E178C31E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1504950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6C871-D206-4292-AECC-3EBF29BE656A}"/>
              </a:ext>
            </a:extLst>
          </p:cNvPr>
          <p:cNvSpPr txBox="1"/>
          <p:nvPr/>
        </p:nvSpPr>
        <p:spPr>
          <a:xfrm>
            <a:off x="5732584" y="152824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14446E-8D49-40FF-8036-3BE0DA8E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2449624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E3861-81FF-4843-A74C-8C4C7AE9AA66}"/>
              </a:ext>
            </a:extLst>
          </p:cNvPr>
          <p:cNvSpPr txBox="1"/>
          <p:nvPr/>
        </p:nvSpPr>
        <p:spPr>
          <a:xfrm>
            <a:off x="5723792" y="248171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A882D0-618F-4C0E-BCB7-2590F780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380335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23F82-8FBB-4514-9D10-63CF6BF149CC}"/>
              </a:ext>
            </a:extLst>
          </p:cNvPr>
          <p:cNvSpPr txBox="1"/>
          <p:nvPr/>
        </p:nvSpPr>
        <p:spPr>
          <a:xfrm>
            <a:off x="5723792" y="3844240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E93AB5-365F-4AC2-8A09-455105064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46991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65983-80A0-4016-821C-2FFE79B6A9D3}"/>
              </a:ext>
            </a:extLst>
          </p:cNvPr>
          <p:cNvSpPr txBox="1"/>
          <p:nvPr/>
        </p:nvSpPr>
        <p:spPr>
          <a:xfrm>
            <a:off x="5723792" y="472243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0876D-147F-4718-97A1-D749D03B8512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Guru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tidak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akan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tergantikan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oleh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Teknologi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cs typeface="Segoe UI" panose="020B0502040204020203" pitchFamily="34" charset="0"/>
              </a:rPr>
              <a:t>Tetapi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Guru yang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tidak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menggunakan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Teknologi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maka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segera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digantikan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Avenir Next LT Pro Light" panose="020B0304020202020204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25208E-25EC-8F2A-458E-455832353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9" y="2481715"/>
            <a:ext cx="5009245" cy="3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4F7B1-8E78-A62B-0B5F-0757AACA5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C703-FECF-7DB2-9695-0C1D38F8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8" y="358646"/>
            <a:ext cx="4804228" cy="2278772"/>
          </a:xfrm>
        </p:spPr>
        <p:txBody>
          <a:bodyPr/>
          <a:lstStyle/>
          <a:p>
            <a:pPr algn="ctr"/>
            <a:r>
              <a:rPr lang="en-US" dirty="0" err="1"/>
              <a:t>Profesionalisme</a:t>
            </a:r>
            <a:r>
              <a:rPr lang="en-US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C6465E-15FE-EDC9-738F-5B6E28D5D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2764629"/>
            <a:ext cx="3833906" cy="2611038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7" descr="Man">
            <a:extLst>
              <a:ext uri="{FF2B5EF4-FFF2-40B4-BE49-F238E27FC236}">
                <a16:creationId xmlns:a16="http://schemas.microsoft.com/office/drawing/2014/main" id="{F3EC78E8-BC94-6186-9397-DBB2B3214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984" y="3114836"/>
            <a:ext cx="1872000" cy="1872000"/>
          </a:xfrm>
          <a:prstGeom prst="rect">
            <a:avLst/>
          </a:prstGeom>
        </p:spPr>
      </p:pic>
      <p:pic>
        <p:nvPicPr>
          <p:cNvPr id="14" name="Content Placeholder 15" descr="Woman">
            <a:extLst>
              <a:ext uri="{FF2B5EF4-FFF2-40B4-BE49-F238E27FC236}">
                <a16:creationId xmlns:a16="http://schemas.microsoft.com/office/drawing/2014/main" id="{29F5BEE5-8E9D-67BD-D392-D252C4F6B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0081" y="3114836"/>
            <a:ext cx="1872000" cy="1872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32AD92-4F31-314A-95B4-FB57D1A93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02753" y="3114836"/>
            <a:ext cx="0" cy="1872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631EB94-C437-2C2D-6FC1-F4F6EADA9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1504950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2FB44-57D1-64EE-8523-E95797160515}"/>
              </a:ext>
            </a:extLst>
          </p:cNvPr>
          <p:cNvSpPr txBox="1"/>
          <p:nvPr/>
        </p:nvSpPr>
        <p:spPr>
          <a:xfrm>
            <a:off x="5732584" y="152824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28FD95-F329-44E1-E2A4-4DE340548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2449624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F88A4-ADCB-3037-0E20-32A2305632A4}"/>
              </a:ext>
            </a:extLst>
          </p:cNvPr>
          <p:cNvSpPr txBox="1"/>
          <p:nvPr/>
        </p:nvSpPr>
        <p:spPr>
          <a:xfrm>
            <a:off x="5723792" y="248171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B30351-C32C-B46E-58CF-32AF9108C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380335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9F4B0-F661-5085-B69E-729B1567EF20}"/>
              </a:ext>
            </a:extLst>
          </p:cNvPr>
          <p:cNvSpPr txBox="1"/>
          <p:nvPr/>
        </p:nvSpPr>
        <p:spPr>
          <a:xfrm>
            <a:off x="5723792" y="3844240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E6FCE1-F96D-FAB3-C712-DC228FFA1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46991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07C7B-8206-D2E9-2331-00DC6DC25226}"/>
              </a:ext>
            </a:extLst>
          </p:cNvPr>
          <p:cNvSpPr txBox="1"/>
          <p:nvPr/>
        </p:nvSpPr>
        <p:spPr>
          <a:xfrm>
            <a:off x="5723792" y="472243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919E3-879E-286F-20FC-3D8D64FBA53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Pendidikan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membutuhkan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teknologi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cs typeface="Segoe UI" panose="020B0502040204020203" pitchFamily="34" charset="0"/>
              </a:rPr>
              <a:t>Tetapi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teknologi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tidak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semuanya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untuk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kebaikan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pendidikan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Avenir Next LT Pro Light" panose="020B0304020202020204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70D6A5-69F8-F51E-79A1-70D72D68B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22" y="2168853"/>
            <a:ext cx="5089146" cy="33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1D1C8-3F29-3D50-EAD8-F9A2E3F31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D8D2-F97A-B513-464E-AFD2181B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8" y="358646"/>
            <a:ext cx="4804228" cy="2278772"/>
          </a:xfrm>
        </p:spPr>
        <p:txBody>
          <a:bodyPr/>
          <a:lstStyle/>
          <a:p>
            <a:pPr algn="ctr"/>
            <a:r>
              <a:rPr lang="en-US" dirty="0" err="1"/>
              <a:t>Profesionalisme</a:t>
            </a:r>
            <a:r>
              <a:rPr lang="en-US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C4E14D-B545-B1AB-A5F9-4F308FB73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2764629"/>
            <a:ext cx="3833906" cy="2611038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7" descr="Man">
            <a:extLst>
              <a:ext uri="{FF2B5EF4-FFF2-40B4-BE49-F238E27FC236}">
                <a16:creationId xmlns:a16="http://schemas.microsoft.com/office/drawing/2014/main" id="{8691BF9E-ADAD-AC52-0FCE-8F6013C64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984" y="3114836"/>
            <a:ext cx="1872000" cy="1872000"/>
          </a:xfrm>
          <a:prstGeom prst="rect">
            <a:avLst/>
          </a:prstGeom>
        </p:spPr>
      </p:pic>
      <p:pic>
        <p:nvPicPr>
          <p:cNvPr id="14" name="Content Placeholder 15" descr="Woman">
            <a:extLst>
              <a:ext uri="{FF2B5EF4-FFF2-40B4-BE49-F238E27FC236}">
                <a16:creationId xmlns:a16="http://schemas.microsoft.com/office/drawing/2014/main" id="{7671B893-D071-0C3E-6AE8-77B58B394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0081" y="3114836"/>
            <a:ext cx="1872000" cy="1872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1B867E-8C22-1D95-1658-81ED7713D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02753" y="3114836"/>
            <a:ext cx="0" cy="1872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C88636A-3CFE-3BC1-9999-1F2657AA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1504950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146F5-69E6-503B-F6EB-FA731EAC07E5}"/>
              </a:ext>
            </a:extLst>
          </p:cNvPr>
          <p:cNvSpPr txBox="1"/>
          <p:nvPr/>
        </p:nvSpPr>
        <p:spPr>
          <a:xfrm>
            <a:off x="5732584" y="152824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155DBB-4223-1A98-468E-6114F681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2449624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39374-8E2A-5C48-5655-D931B7C61EAB}"/>
              </a:ext>
            </a:extLst>
          </p:cNvPr>
          <p:cNvSpPr txBox="1"/>
          <p:nvPr/>
        </p:nvSpPr>
        <p:spPr>
          <a:xfrm>
            <a:off x="5723792" y="248171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CA4565-4140-3F25-DE4E-444F371A1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380335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124B4-F955-E2FD-6708-0B4209F01A41}"/>
              </a:ext>
            </a:extLst>
          </p:cNvPr>
          <p:cNvSpPr txBox="1"/>
          <p:nvPr/>
        </p:nvSpPr>
        <p:spPr>
          <a:xfrm>
            <a:off x="5723792" y="3844240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2D312D-E421-F467-6AC0-50AC02A01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46991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A3F25-23CC-567E-F61B-E051A5756CC3}"/>
              </a:ext>
            </a:extLst>
          </p:cNvPr>
          <p:cNvSpPr txBox="1"/>
          <p:nvPr/>
        </p:nvSpPr>
        <p:spPr>
          <a:xfrm>
            <a:off x="5723792" y="472243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A8586-1602-A1C5-02A7-521A6E060CD1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Teknologi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Pendidikan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mempermudah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pembelajaran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cs typeface="Segoe UI" panose="020B0502040204020203" pitchFamily="34" charset="0"/>
              </a:rPr>
              <a:t>Namun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Bila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pembelajaran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semakin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sulit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 dan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ribet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, </a:t>
            </a: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maka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ada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 yang salah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dalam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teknologi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Aptos Narrow" panose="020B0004020202020204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AD6A6FB-2149-63E3-ED33-FB06E34BC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81" y="2681770"/>
            <a:ext cx="4063600" cy="286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9061B-93AF-4A3E-9D95-D1F4A2B9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1747"/>
            <a:ext cx="5384800" cy="6846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Review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Belajar</a:t>
            </a:r>
            <a:endParaRPr lang="en-US" dirty="0"/>
          </a:p>
        </p:txBody>
      </p:sp>
      <p:pic>
        <p:nvPicPr>
          <p:cNvPr id="21" name="Graphic 20" descr="Shelter">
            <a:extLst>
              <a:ext uri="{FF2B5EF4-FFF2-40B4-BE49-F238E27FC236}">
                <a16:creationId xmlns:a16="http://schemas.microsoft.com/office/drawing/2014/main" id="{CA85CBB6-D995-4867-9F42-79E0FE448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649" y="157741"/>
            <a:ext cx="1224000" cy="1224000"/>
          </a:xfrm>
          <a:prstGeom prst="rect">
            <a:avLst/>
          </a:prstGeom>
        </p:spPr>
      </p:pic>
      <p:pic>
        <p:nvPicPr>
          <p:cNvPr id="19" name="Graphic 18" descr="Lock ">
            <a:extLst>
              <a:ext uri="{FF2B5EF4-FFF2-40B4-BE49-F238E27FC236}">
                <a16:creationId xmlns:a16="http://schemas.microsoft.com/office/drawing/2014/main" id="{C520D2E6-95D1-461F-929A-7BFE4A7C7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1649" y="1947916"/>
            <a:ext cx="1080000" cy="1080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8050939-D8BA-4932-A12D-76E1C8DB0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1756455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TextBox 8" descr="decorative element">
            <a:extLst>
              <a:ext uri="{FF2B5EF4-FFF2-40B4-BE49-F238E27FC236}">
                <a16:creationId xmlns:a16="http://schemas.microsoft.com/office/drawing/2014/main" id="{203CBBBF-0B81-4DFD-BF97-EB2A57EFB9A8}"/>
              </a:ext>
            </a:extLst>
          </p:cNvPr>
          <p:cNvSpPr txBox="1"/>
          <p:nvPr/>
        </p:nvSpPr>
        <p:spPr>
          <a:xfrm>
            <a:off x="6487708" y="177975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A05C8E-8DB2-4A35-8654-BC76A6BEF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248791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TextBox 10" descr="decorative element">
            <a:extLst>
              <a:ext uri="{FF2B5EF4-FFF2-40B4-BE49-F238E27FC236}">
                <a16:creationId xmlns:a16="http://schemas.microsoft.com/office/drawing/2014/main" id="{4EF9D577-2886-4CDA-B921-E2B2C3ACB335}"/>
              </a:ext>
            </a:extLst>
          </p:cNvPr>
          <p:cNvSpPr txBox="1"/>
          <p:nvPr/>
        </p:nvSpPr>
        <p:spPr>
          <a:xfrm>
            <a:off x="6497966" y="251121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479838-5C1C-498A-A57F-23C902B64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319614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2" descr="decorative element">
            <a:extLst>
              <a:ext uri="{FF2B5EF4-FFF2-40B4-BE49-F238E27FC236}">
                <a16:creationId xmlns:a16="http://schemas.microsoft.com/office/drawing/2014/main" id="{4F0FB908-D139-41C0-A768-4CC591531971}"/>
              </a:ext>
            </a:extLst>
          </p:cNvPr>
          <p:cNvSpPr txBox="1"/>
          <p:nvPr/>
        </p:nvSpPr>
        <p:spPr>
          <a:xfrm>
            <a:off x="6497966" y="32282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6CE282-77A8-4C84-93B8-1246EED12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392413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TextBox 14" descr="decorative element">
            <a:extLst>
              <a:ext uri="{FF2B5EF4-FFF2-40B4-BE49-F238E27FC236}">
                <a16:creationId xmlns:a16="http://schemas.microsoft.com/office/drawing/2014/main" id="{C2B65381-12B7-4DB7-B5B0-5CF6293348B5}"/>
              </a:ext>
            </a:extLst>
          </p:cNvPr>
          <p:cNvSpPr txBox="1"/>
          <p:nvPr/>
        </p:nvSpPr>
        <p:spPr>
          <a:xfrm>
            <a:off x="6489174" y="39474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D6078F-F5C0-4700-84EC-89FE50E35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464640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TextBox 16" descr="decorative element">
            <a:extLst>
              <a:ext uri="{FF2B5EF4-FFF2-40B4-BE49-F238E27FC236}">
                <a16:creationId xmlns:a16="http://schemas.microsoft.com/office/drawing/2014/main" id="{2160777B-9AE2-48D8-A288-45695679DCD0}"/>
              </a:ext>
            </a:extLst>
          </p:cNvPr>
          <p:cNvSpPr txBox="1"/>
          <p:nvPr/>
        </p:nvSpPr>
        <p:spPr>
          <a:xfrm>
            <a:off x="6488441" y="467849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74A029-8AD0-4A10-B977-541CE5DD0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7801" y="1524614"/>
            <a:ext cx="6934199" cy="3833906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7AAF-C78F-46C2-9727-8076925CD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Perubahan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gaya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belajar</a:t>
            </a:r>
            <a:endParaRPr lang="en-US" sz="30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Kebutuhan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Interaktivitas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Sedikit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waktu</a:t>
            </a:r>
            <a:endParaRPr lang="en-US" sz="30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Tdk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fokus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pd IT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Konten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yg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cepat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berubah</a:t>
            </a:r>
            <a:endParaRPr lang="en-US" sz="30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72FC0-087E-4C53-82C7-1D7555E6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6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148258-0AF0-F649-2964-A5DC03D6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4324"/>
            <a:ext cx="5573486" cy="4180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9734E-6B26-EC5C-9B17-A6FF6586A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C818-AAC0-D4FB-78EC-C8ECC149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22"/>
            <a:ext cx="5105400" cy="684633"/>
          </a:xfrm>
        </p:spPr>
        <p:txBody>
          <a:bodyPr>
            <a:normAutofit fontScale="90000"/>
          </a:bodyPr>
          <a:lstStyle/>
          <a:p>
            <a:r>
              <a:rPr lang="en-US" dirty="0"/>
              <a:t>Deep learning </a:t>
            </a:r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3F642-E254-D694-DD9D-67BA5B55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7</a:t>
            </a:fld>
            <a:endParaRPr lang="en-US" noProof="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119AAE1-4663-32C3-505B-BD5458BA8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871797"/>
              </p:ext>
            </p:extLst>
          </p:nvPr>
        </p:nvGraphicFramePr>
        <p:xfrm>
          <a:off x="391886" y="751255"/>
          <a:ext cx="11528652" cy="604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D76FE24-D554-8AC1-317A-44960A4DD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5627" y="3326784"/>
            <a:ext cx="5303972" cy="336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03611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A9EF-46A5-2F7A-7F5D-1FFB33E6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22"/>
            <a:ext cx="5105400" cy="684633"/>
          </a:xfrm>
        </p:spPr>
        <p:txBody>
          <a:bodyPr>
            <a:normAutofit fontScale="90000"/>
          </a:bodyPr>
          <a:lstStyle/>
          <a:p>
            <a:r>
              <a:rPr lang="en-US" dirty="0"/>
              <a:t>Kembali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Guru</a:t>
            </a:r>
            <a:endParaRPr lang="id-ID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972A127-DFDA-FD11-8B94-CB05F4381B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202606"/>
              </p:ext>
            </p:extLst>
          </p:nvPr>
        </p:nvGraphicFramePr>
        <p:xfrm>
          <a:off x="4669970" y="66623"/>
          <a:ext cx="8011885" cy="679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27E67-A888-0EFB-267F-BD7ED729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FB52A-41AE-C8C2-5D61-64004FD9C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949362"/>
            <a:ext cx="4550229" cy="4908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819A5BD-5ED6-420D-9845-C32F17256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476753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8" name="TextBox 7" descr="decorative element">
            <a:extLst>
              <a:ext uri="{FF2B5EF4-FFF2-40B4-BE49-F238E27FC236}">
                <a16:creationId xmlns:a16="http://schemas.microsoft.com/office/drawing/2014/main" id="{899BC040-0D5E-4E6E-8E95-6B710CABCAF8}"/>
              </a:ext>
            </a:extLst>
          </p:cNvPr>
          <p:cNvSpPr txBox="1"/>
          <p:nvPr/>
        </p:nvSpPr>
        <p:spPr>
          <a:xfrm>
            <a:off x="5677594" y="500052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0D6914-3231-4EEA-BA0E-6EB9635E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1363789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TextBox 9" descr="decorative element">
            <a:extLst>
              <a:ext uri="{FF2B5EF4-FFF2-40B4-BE49-F238E27FC236}">
                <a16:creationId xmlns:a16="http://schemas.microsoft.com/office/drawing/2014/main" id="{DF6C2EE1-FB2F-4893-B2BE-552195DFE5F3}"/>
              </a:ext>
            </a:extLst>
          </p:cNvPr>
          <p:cNvSpPr txBox="1"/>
          <p:nvPr/>
        </p:nvSpPr>
        <p:spPr>
          <a:xfrm>
            <a:off x="5687852" y="1387088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A7A1F3-DF16-4906-AB99-7271A62BD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2233944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TextBox 11" descr="decorative element">
            <a:extLst>
              <a:ext uri="{FF2B5EF4-FFF2-40B4-BE49-F238E27FC236}">
                <a16:creationId xmlns:a16="http://schemas.microsoft.com/office/drawing/2014/main" id="{C8F3A396-1948-4D35-BEE9-CC6CB08D2788}"/>
              </a:ext>
            </a:extLst>
          </p:cNvPr>
          <p:cNvSpPr txBox="1"/>
          <p:nvPr/>
        </p:nvSpPr>
        <p:spPr>
          <a:xfrm>
            <a:off x="5687852" y="226603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B39FAF-E8F3-4DC0-85F2-0F3005FA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311116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TextBox 13" descr="decorative element">
            <a:extLst>
              <a:ext uri="{FF2B5EF4-FFF2-40B4-BE49-F238E27FC236}">
                <a16:creationId xmlns:a16="http://schemas.microsoft.com/office/drawing/2014/main" id="{D662B18B-C838-45CE-B43E-32C743E13974}"/>
              </a:ext>
            </a:extLst>
          </p:cNvPr>
          <p:cNvSpPr txBox="1"/>
          <p:nvPr/>
        </p:nvSpPr>
        <p:spPr>
          <a:xfrm>
            <a:off x="5679060" y="3134460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075E26-5BF9-40ED-9945-45C65E2A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398900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6" name="TextBox 15" descr="decorative element">
            <a:extLst>
              <a:ext uri="{FF2B5EF4-FFF2-40B4-BE49-F238E27FC236}">
                <a16:creationId xmlns:a16="http://schemas.microsoft.com/office/drawing/2014/main" id="{BB8F23EE-E31D-4666-AAD5-11B6D6D93B40}"/>
              </a:ext>
            </a:extLst>
          </p:cNvPr>
          <p:cNvSpPr txBox="1"/>
          <p:nvPr/>
        </p:nvSpPr>
        <p:spPr>
          <a:xfrm>
            <a:off x="5678327" y="402109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CD21D3-7FB6-4316-907B-8558B54F8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4878923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8" name="TextBox 17" descr="decorative element">
            <a:extLst>
              <a:ext uri="{FF2B5EF4-FFF2-40B4-BE49-F238E27FC236}">
                <a16:creationId xmlns:a16="http://schemas.microsoft.com/office/drawing/2014/main" id="{D656F6A6-7C3C-4EF2-94D1-42D0DD1BD9F0}"/>
              </a:ext>
            </a:extLst>
          </p:cNvPr>
          <p:cNvSpPr txBox="1"/>
          <p:nvPr/>
        </p:nvSpPr>
        <p:spPr>
          <a:xfrm>
            <a:off x="5679060" y="4902222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10B4FF-E37D-4C58-9094-B5F2AD673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9607" y="5711200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0" name="TextBox 19" descr="decorative element">
            <a:extLst>
              <a:ext uri="{FF2B5EF4-FFF2-40B4-BE49-F238E27FC236}">
                <a16:creationId xmlns:a16="http://schemas.microsoft.com/office/drawing/2014/main" id="{8F2CEA96-5D23-40F7-9C3C-6946B9D73DF7}"/>
              </a:ext>
            </a:extLst>
          </p:cNvPr>
          <p:cNvSpPr txBox="1"/>
          <p:nvPr/>
        </p:nvSpPr>
        <p:spPr>
          <a:xfrm>
            <a:off x="5677557" y="573449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Sejarah Pendidikan di Sumatera Utara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Guru </a:t>
            </a:r>
            <a:r>
              <a:rPr lang="en-US" sz="3000" dirty="0" err="1">
                <a:solidFill>
                  <a:prstClr val="black"/>
                </a:solidFill>
              </a:rPr>
              <a:t>kembalikan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ke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tugas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awal</a:t>
            </a: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 err="1">
                <a:solidFill>
                  <a:prstClr val="black"/>
                </a:solidFill>
              </a:rPr>
              <a:t>Deregulasi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Studi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Lanjut</a:t>
            </a:r>
            <a:r>
              <a:rPr lang="en-US" sz="3000" dirty="0">
                <a:solidFill>
                  <a:prstClr val="black"/>
                </a:solidFill>
              </a:rPr>
              <a:t> (S2,S3)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Game online </a:t>
            </a:r>
            <a:r>
              <a:rPr lang="en-US" sz="3000" dirty="0" err="1">
                <a:solidFill>
                  <a:prstClr val="black"/>
                </a:solidFill>
              </a:rPr>
              <a:t>harus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diberantasl</a:t>
            </a: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 err="1">
                <a:solidFill>
                  <a:prstClr val="black"/>
                </a:solidFill>
              </a:rPr>
              <a:t>Diseminasi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dari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bawah</a:t>
            </a: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Guru </a:t>
            </a:r>
            <a:r>
              <a:rPr lang="en-US" sz="3000" dirty="0" err="1">
                <a:solidFill>
                  <a:prstClr val="black"/>
                </a:solidFill>
              </a:rPr>
              <a:t>sebagai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Mudaris</a:t>
            </a: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 err="1">
                <a:solidFill>
                  <a:prstClr val="black"/>
                </a:solidFill>
              </a:rPr>
              <a:t>Perkuat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Komunitas</a:t>
            </a:r>
            <a:r>
              <a:rPr lang="en-US" sz="3000" dirty="0">
                <a:solidFill>
                  <a:prstClr val="black"/>
                </a:solidFill>
              </a:rPr>
              <a:t> (PGM-Indonesia)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70B63DA-F070-64D1-C1AA-2CBD582E3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858"/>
            <a:ext cx="5192486" cy="46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527777_win32_fixed.potx" id="{826F8C1F-4FB5-4CE6-B7A0-9EBD6074CC2F}" vid="{BB5D3E28-8CAE-479F-BD65-24FBDA1E6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Safety procedures</Template>
  <TotalTime>428</TotalTime>
  <Words>438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 Narrow</vt:lpstr>
      <vt:lpstr>Arial</vt:lpstr>
      <vt:lpstr>Avenir Next LT Pro Light</vt:lpstr>
      <vt:lpstr>Calibri</vt:lpstr>
      <vt:lpstr>Corbel</vt:lpstr>
      <vt:lpstr>Franklin Gothic Demi</vt:lpstr>
      <vt:lpstr>Franklin Gothic Medium</vt:lpstr>
      <vt:lpstr>Segoe UI</vt:lpstr>
      <vt:lpstr>Headlines</vt:lpstr>
      <vt:lpstr>PROFESIONALITAS DAN KESEJAHTERAAN GURU MADRASAH  DI TENGAH PERKEMBANGAN TEKNOLOGI DAN KURIKULUM:  Kebijakan, Tantangan, serta Solusi dalam Meningkatkan Kualitas Pendidikan Islam</vt:lpstr>
      <vt:lpstr>PowerPoint Presentation</vt:lpstr>
      <vt:lpstr>Profesionalisme </vt:lpstr>
      <vt:lpstr>Profesionalisme </vt:lpstr>
      <vt:lpstr>Profesionalisme </vt:lpstr>
      <vt:lpstr>Review Teori Belajar</vt:lpstr>
      <vt:lpstr>Deep learning </vt:lpstr>
      <vt:lpstr>Kembali ke peran awal Guru</vt:lpstr>
      <vt:lpstr>PowerPoint Presentation</vt:lpstr>
      <vt:lpstr>Profesionalisme dan Sertifikasi</vt:lpstr>
      <vt:lpstr>Biodata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mardianto1212@hotmail.com</dc:creator>
  <cp:lastModifiedBy>mardianto1212@hotmail.com</cp:lastModifiedBy>
  <cp:revision>6</cp:revision>
  <dcterms:created xsi:type="dcterms:W3CDTF">2024-12-12T09:31:11Z</dcterms:created>
  <dcterms:modified xsi:type="dcterms:W3CDTF">2024-12-14T01:25:00Z</dcterms:modified>
</cp:coreProperties>
</file>